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11" r:id="rId3"/>
    <p:sldId id="436" r:id="rId4"/>
    <p:sldId id="514" r:id="rId5"/>
    <p:sldId id="515" r:id="rId6"/>
    <p:sldId id="516" r:id="rId7"/>
    <p:sldId id="517" r:id="rId8"/>
    <p:sldId id="518" r:id="rId9"/>
    <p:sldId id="519" r:id="rId10"/>
    <p:sldId id="503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39B2840E-CC79-40C8-A71E-F201A5D82CAD}"/>
    <pc:docChg chg="undo custSel addSld delSld modSld">
      <pc:chgData name="Siniša Vuksan" userId="3af124f9-b8e7-46e3-9422-21ae1d17ac0b" providerId="ADAL" clId="{39B2840E-CC79-40C8-A71E-F201A5D82CAD}" dt="2021-09-27T13:05:08.102" v="592" actId="1036"/>
      <pc:docMkLst>
        <pc:docMk/>
      </pc:docMkLst>
      <pc:sldChg chg="modSp">
        <pc:chgData name="Siniša Vuksan" userId="3af124f9-b8e7-46e3-9422-21ae1d17ac0b" providerId="ADAL" clId="{39B2840E-CC79-40C8-A71E-F201A5D82CAD}" dt="2021-09-27T12:41:09.396" v="9" actId="5793"/>
        <pc:sldMkLst>
          <pc:docMk/>
          <pc:sldMk cId="1473559465" sldId="256"/>
        </pc:sldMkLst>
        <pc:spChg chg="mod">
          <ac:chgData name="Siniša Vuksan" userId="3af124f9-b8e7-46e3-9422-21ae1d17ac0b" providerId="ADAL" clId="{39B2840E-CC79-40C8-A71E-F201A5D82CAD}" dt="2021-09-27T12:41:09.396" v="9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39B2840E-CC79-40C8-A71E-F201A5D82CAD}" dt="2021-09-27T12:41:12.795" v="10" actId="2696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39B2840E-CC79-40C8-A71E-F201A5D82CAD}" dt="2021-09-27T12:41:13.908" v="11" actId="2696"/>
        <pc:sldMkLst>
          <pc:docMk/>
          <pc:sldMk cId="1167673325" sldId="300"/>
        </pc:sldMkLst>
      </pc:sldChg>
      <pc:sldChg chg="modSp">
        <pc:chgData name="Siniša Vuksan" userId="3af124f9-b8e7-46e3-9422-21ae1d17ac0b" providerId="ADAL" clId="{39B2840E-CC79-40C8-A71E-F201A5D82CAD}" dt="2021-09-27T12:42:07.914" v="18" actId="1076"/>
        <pc:sldMkLst>
          <pc:docMk/>
          <pc:sldMk cId="386841859" sldId="436"/>
        </pc:sldMkLst>
        <pc:picChg chg="mod">
          <ac:chgData name="Siniša Vuksan" userId="3af124f9-b8e7-46e3-9422-21ae1d17ac0b" providerId="ADAL" clId="{39B2840E-CC79-40C8-A71E-F201A5D82CAD}" dt="2021-09-27T12:42:07.914" v="18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B2840E-CC79-40C8-A71E-F201A5D82CAD}" dt="2021-09-27T12:42:06.085" v="17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39B2840E-CC79-40C8-A71E-F201A5D82CAD}" dt="2021-09-27T12:42:05.530" v="16" actId="1076"/>
        <pc:sldMkLst>
          <pc:docMk/>
          <pc:sldMk cId="3529309757" sldId="505"/>
        </pc:sldMkLst>
        <pc:picChg chg="mod">
          <ac:chgData name="Siniša Vuksan" userId="3af124f9-b8e7-46e3-9422-21ae1d17ac0b" providerId="ADAL" clId="{39B2840E-CC79-40C8-A71E-F201A5D82CAD}" dt="2021-09-27T12:42:05.530" v="16" actId="1076"/>
          <ac:picMkLst>
            <pc:docMk/>
            <pc:sldMk cId="3529309757" sldId="505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39B2840E-CC79-40C8-A71E-F201A5D82CAD}" dt="2021-09-27T13:05:08.102" v="592" actId="1036"/>
        <pc:sldMkLst>
          <pc:docMk/>
          <pc:sldMk cId="1534151175" sldId="511"/>
        </pc:sldMkLst>
        <pc:spChg chg="mod">
          <ac:chgData name="Siniša Vuksan" userId="3af124f9-b8e7-46e3-9422-21ae1d17ac0b" providerId="ADAL" clId="{39B2840E-CC79-40C8-A71E-F201A5D82CAD}" dt="2021-09-27T12:55:25.924" v="303" actId="1036"/>
          <ac:spMkLst>
            <pc:docMk/>
            <pc:sldMk cId="1534151175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39B2840E-CC79-40C8-A71E-F201A5D82CAD}" dt="2021-09-27T12:52:24.893" v="236" actId="20577"/>
          <ac:spMkLst>
            <pc:docMk/>
            <pc:sldMk cId="1534151175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39B2840E-CC79-40C8-A71E-F201A5D82CAD}" dt="2021-09-27T12:52:01.679" v="229" actId="20577"/>
          <ac:spMkLst>
            <pc:docMk/>
            <pc:sldMk cId="1534151175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9B2840E-CC79-40C8-A71E-F201A5D82CAD}" dt="2021-09-27T12:43:41.212" v="60" actId="20577"/>
          <ac:spMkLst>
            <pc:docMk/>
            <pc:sldMk cId="1534151175" sldId="511"/>
            <ac:spMk id="9" creationId="{188D7D51-9D4C-40C4-848F-2F1A7CB953E2}"/>
          </ac:spMkLst>
        </pc:spChg>
        <pc:spChg chg="add mod">
          <ac:chgData name="Siniša Vuksan" userId="3af124f9-b8e7-46e3-9422-21ae1d17ac0b" providerId="ADAL" clId="{39B2840E-CC79-40C8-A71E-F201A5D82CAD}" dt="2021-09-27T12:56:46.786" v="323" actId="20577"/>
          <ac:spMkLst>
            <pc:docMk/>
            <pc:sldMk cId="1534151175" sldId="511"/>
            <ac:spMk id="11" creationId="{3BA446A9-9226-405A-B9CF-2F3125224FDA}"/>
          </ac:spMkLst>
        </pc:spChg>
        <pc:spChg chg="add mod">
          <ac:chgData name="Siniša Vuksan" userId="3af124f9-b8e7-46e3-9422-21ae1d17ac0b" providerId="ADAL" clId="{39B2840E-CC79-40C8-A71E-F201A5D82CAD}" dt="2021-09-27T12:57:08.571" v="358" actId="20577"/>
          <ac:spMkLst>
            <pc:docMk/>
            <pc:sldMk cId="1534151175" sldId="511"/>
            <ac:spMk id="12" creationId="{9468A799-8852-4B1A-9D9D-5EEE50C75E3D}"/>
          </ac:spMkLst>
        </pc:spChg>
        <pc:spChg chg="add mod">
          <ac:chgData name="Siniša Vuksan" userId="3af124f9-b8e7-46e3-9422-21ae1d17ac0b" providerId="ADAL" clId="{39B2840E-CC79-40C8-A71E-F201A5D82CAD}" dt="2021-09-27T12:57:22.380" v="372" actId="20577"/>
          <ac:spMkLst>
            <pc:docMk/>
            <pc:sldMk cId="1534151175" sldId="511"/>
            <ac:spMk id="13" creationId="{97BBD03B-38B7-4789-BB50-ECC881604BA2}"/>
          </ac:spMkLst>
        </pc:spChg>
        <pc:spChg chg="add mod">
          <ac:chgData name="Siniša Vuksan" userId="3af124f9-b8e7-46e3-9422-21ae1d17ac0b" providerId="ADAL" clId="{39B2840E-CC79-40C8-A71E-F201A5D82CAD}" dt="2021-09-27T13:00:34.424" v="385" actId="20577"/>
          <ac:spMkLst>
            <pc:docMk/>
            <pc:sldMk cId="1534151175" sldId="511"/>
            <ac:spMk id="14" creationId="{316433E6-500F-4AC0-98D5-E0C49019EF37}"/>
          </ac:spMkLst>
        </pc:spChg>
        <pc:spChg chg="add mod">
          <ac:chgData name="Siniša Vuksan" userId="3af124f9-b8e7-46e3-9422-21ae1d17ac0b" providerId="ADAL" clId="{39B2840E-CC79-40C8-A71E-F201A5D82CAD}" dt="2021-09-27T13:00:48.847" v="401" actId="20577"/>
          <ac:spMkLst>
            <pc:docMk/>
            <pc:sldMk cId="1534151175" sldId="511"/>
            <ac:spMk id="15" creationId="{A5BDB71F-6D9E-42B5-9795-5262377AF15C}"/>
          </ac:spMkLst>
        </pc:spChg>
        <pc:spChg chg="add mod">
          <ac:chgData name="Siniša Vuksan" userId="3af124f9-b8e7-46e3-9422-21ae1d17ac0b" providerId="ADAL" clId="{39B2840E-CC79-40C8-A71E-F201A5D82CAD}" dt="2021-09-27T13:01:10.803" v="418" actId="1038"/>
          <ac:spMkLst>
            <pc:docMk/>
            <pc:sldMk cId="1534151175" sldId="511"/>
            <ac:spMk id="16" creationId="{F18A7DA7-B57E-4A5E-AAE6-ECEEBDEE9AC7}"/>
          </ac:spMkLst>
        </pc:spChg>
        <pc:spChg chg="add mod">
          <ac:chgData name="Siniša Vuksan" userId="3af124f9-b8e7-46e3-9422-21ae1d17ac0b" providerId="ADAL" clId="{39B2840E-CC79-40C8-A71E-F201A5D82CAD}" dt="2021-09-27T13:01:28.426" v="435" actId="20577"/>
          <ac:spMkLst>
            <pc:docMk/>
            <pc:sldMk cId="1534151175" sldId="511"/>
            <ac:spMk id="17" creationId="{D5098BD3-A361-48C6-86C5-80FB6E9398DF}"/>
          </ac:spMkLst>
        </pc:spChg>
        <pc:spChg chg="add mod">
          <ac:chgData name="Siniša Vuksan" userId="3af124f9-b8e7-46e3-9422-21ae1d17ac0b" providerId="ADAL" clId="{39B2840E-CC79-40C8-A71E-F201A5D82CAD}" dt="2021-09-27T13:01:40.746" v="445" actId="20577"/>
          <ac:spMkLst>
            <pc:docMk/>
            <pc:sldMk cId="1534151175" sldId="511"/>
            <ac:spMk id="18" creationId="{D8398C55-A1A9-42C8-9567-39D43BB842FF}"/>
          </ac:spMkLst>
        </pc:spChg>
        <pc:spChg chg="add mod">
          <ac:chgData name="Siniša Vuksan" userId="3af124f9-b8e7-46e3-9422-21ae1d17ac0b" providerId="ADAL" clId="{39B2840E-CC79-40C8-A71E-F201A5D82CAD}" dt="2021-09-27T13:01:57.430" v="462" actId="20577"/>
          <ac:spMkLst>
            <pc:docMk/>
            <pc:sldMk cId="1534151175" sldId="511"/>
            <ac:spMk id="19" creationId="{5DD133D9-4261-4336-B2A9-F3E29B992184}"/>
          </ac:spMkLst>
        </pc:spChg>
        <pc:spChg chg="add mod">
          <ac:chgData name="Siniša Vuksan" userId="3af124f9-b8e7-46e3-9422-21ae1d17ac0b" providerId="ADAL" clId="{39B2840E-CC79-40C8-A71E-F201A5D82CAD}" dt="2021-09-27T13:02:09.036" v="468" actId="20577"/>
          <ac:spMkLst>
            <pc:docMk/>
            <pc:sldMk cId="1534151175" sldId="511"/>
            <ac:spMk id="20" creationId="{40B55CEC-F4EA-4E5B-91D4-FE990F425445}"/>
          </ac:spMkLst>
        </pc:spChg>
        <pc:spChg chg="add mod">
          <ac:chgData name="Siniša Vuksan" userId="3af124f9-b8e7-46e3-9422-21ae1d17ac0b" providerId="ADAL" clId="{39B2840E-CC79-40C8-A71E-F201A5D82CAD}" dt="2021-09-27T13:02:28.719" v="475" actId="20577"/>
          <ac:spMkLst>
            <pc:docMk/>
            <pc:sldMk cId="1534151175" sldId="511"/>
            <ac:spMk id="21" creationId="{3F870BF9-626A-4D77-B0A2-B24B397D5849}"/>
          </ac:spMkLst>
        </pc:spChg>
        <pc:spChg chg="add mod">
          <ac:chgData name="Siniša Vuksan" userId="3af124f9-b8e7-46e3-9422-21ae1d17ac0b" providerId="ADAL" clId="{39B2840E-CC79-40C8-A71E-F201A5D82CAD}" dt="2021-09-27T13:02:46.246" v="486" actId="20577"/>
          <ac:spMkLst>
            <pc:docMk/>
            <pc:sldMk cId="1534151175" sldId="511"/>
            <ac:spMk id="22" creationId="{F4887370-7E44-4599-A6C3-CC36F6C8224F}"/>
          </ac:spMkLst>
        </pc:spChg>
        <pc:spChg chg="add mod">
          <ac:chgData name="Siniša Vuksan" userId="3af124f9-b8e7-46e3-9422-21ae1d17ac0b" providerId="ADAL" clId="{39B2840E-CC79-40C8-A71E-F201A5D82CAD}" dt="2021-09-27T13:03:00.702" v="493" actId="20577"/>
          <ac:spMkLst>
            <pc:docMk/>
            <pc:sldMk cId="1534151175" sldId="511"/>
            <ac:spMk id="23" creationId="{1A67E389-DE28-49DA-A4B2-EEAE07D169D0}"/>
          </ac:spMkLst>
        </pc:spChg>
        <pc:spChg chg="add mod">
          <ac:chgData name="Siniša Vuksan" userId="3af124f9-b8e7-46e3-9422-21ae1d17ac0b" providerId="ADAL" clId="{39B2840E-CC79-40C8-A71E-F201A5D82CAD}" dt="2021-09-27T13:03:15.078" v="501" actId="20577"/>
          <ac:spMkLst>
            <pc:docMk/>
            <pc:sldMk cId="1534151175" sldId="511"/>
            <ac:spMk id="24" creationId="{0EBF0A54-0075-441D-B9B0-AD76F8D43321}"/>
          </ac:spMkLst>
        </pc:spChg>
        <pc:spChg chg="add mod">
          <ac:chgData name="Siniša Vuksan" userId="3af124f9-b8e7-46e3-9422-21ae1d17ac0b" providerId="ADAL" clId="{39B2840E-CC79-40C8-A71E-F201A5D82CAD}" dt="2021-09-27T13:03:33.083" v="514" actId="20577"/>
          <ac:spMkLst>
            <pc:docMk/>
            <pc:sldMk cId="1534151175" sldId="511"/>
            <ac:spMk id="25" creationId="{49D8D1CE-3D85-4414-897A-E17D1F6AE211}"/>
          </ac:spMkLst>
        </pc:spChg>
        <pc:spChg chg="add mod">
          <ac:chgData name="Siniša Vuksan" userId="3af124f9-b8e7-46e3-9422-21ae1d17ac0b" providerId="ADAL" clId="{39B2840E-CC79-40C8-A71E-F201A5D82CAD}" dt="2021-09-27T13:04:00.031" v="535" actId="20577"/>
          <ac:spMkLst>
            <pc:docMk/>
            <pc:sldMk cId="1534151175" sldId="511"/>
            <ac:spMk id="26" creationId="{B649124F-530B-4E15-88A7-8175E357970F}"/>
          </ac:spMkLst>
        </pc:spChg>
        <pc:spChg chg="add mod">
          <ac:chgData name="Siniša Vuksan" userId="3af124f9-b8e7-46e3-9422-21ae1d17ac0b" providerId="ADAL" clId="{39B2840E-CC79-40C8-A71E-F201A5D82CAD}" dt="2021-09-27T13:04:17.118" v="545" actId="1036"/>
          <ac:spMkLst>
            <pc:docMk/>
            <pc:sldMk cId="1534151175" sldId="511"/>
            <ac:spMk id="27" creationId="{01A1C8DE-8007-4610-B501-2D8B47D3C71C}"/>
          </ac:spMkLst>
        </pc:spChg>
        <pc:spChg chg="add mod">
          <ac:chgData name="Siniša Vuksan" userId="3af124f9-b8e7-46e3-9422-21ae1d17ac0b" providerId="ADAL" clId="{39B2840E-CC79-40C8-A71E-F201A5D82CAD}" dt="2021-09-27T13:04:28.945" v="558" actId="20577"/>
          <ac:spMkLst>
            <pc:docMk/>
            <pc:sldMk cId="1534151175" sldId="511"/>
            <ac:spMk id="28" creationId="{56D15778-65BE-4693-8B8E-B70DBF68FD2B}"/>
          </ac:spMkLst>
        </pc:spChg>
        <pc:spChg chg="add mod">
          <ac:chgData name="Siniša Vuksan" userId="3af124f9-b8e7-46e3-9422-21ae1d17ac0b" providerId="ADAL" clId="{39B2840E-CC79-40C8-A71E-F201A5D82CAD}" dt="2021-09-27T13:04:48.737" v="576" actId="20577"/>
          <ac:spMkLst>
            <pc:docMk/>
            <pc:sldMk cId="1534151175" sldId="511"/>
            <ac:spMk id="29" creationId="{09588CD8-22D1-4FF9-9742-93164A078FBA}"/>
          </ac:spMkLst>
        </pc:spChg>
        <pc:spChg chg="add mod">
          <ac:chgData name="Siniša Vuksan" userId="3af124f9-b8e7-46e3-9422-21ae1d17ac0b" providerId="ADAL" clId="{39B2840E-CC79-40C8-A71E-F201A5D82CAD}" dt="2021-09-27T13:05:08.102" v="592" actId="1036"/>
          <ac:spMkLst>
            <pc:docMk/>
            <pc:sldMk cId="1534151175" sldId="511"/>
            <ac:spMk id="30" creationId="{DC8D3993-9524-475E-874E-783097240CAC}"/>
          </ac:spMkLst>
        </pc:spChg>
        <pc:picChg chg="mod">
          <ac:chgData name="Siniša Vuksan" userId="3af124f9-b8e7-46e3-9422-21ae1d17ac0b" providerId="ADAL" clId="{39B2840E-CC79-40C8-A71E-F201A5D82CAD}" dt="2021-09-27T13:00:55.574" v="404" actId="1076"/>
          <ac:picMkLst>
            <pc:docMk/>
            <pc:sldMk cId="1534151175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B2840E-CC79-40C8-A71E-F201A5D82CAD}" dt="2021-09-27T12:52:13.237" v="235" actId="14100"/>
          <ac:picMkLst>
            <pc:docMk/>
            <pc:sldMk cId="1534151175" sldId="511"/>
            <ac:picMk id="4" creationId="{1B2619D9-4F98-4A11-8FFE-57C7EB1F529A}"/>
          </ac:picMkLst>
        </pc:picChg>
      </pc:sldChg>
      <pc:sldChg chg="delSp new add">
        <pc:chgData name="Siniša Vuksan" userId="3af124f9-b8e7-46e3-9422-21ae1d17ac0b" providerId="ADAL" clId="{39B2840E-CC79-40C8-A71E-F201A5D82CAD}" dt="2021-09-27T12:56:20.539" v="306" actId="478"/>
        <pc:sldMkLst>
          <pc:docMk/>
          <pc:sldMk cId="2948097544" sldId="512"/>
        </pc:sldMkLst>
        <pc:spChg chg="del">
          <ac:chgData name="Siniša Vuksan" userId="3af124f9-b8e7-46e3-9422-21ae1d17ac0b" providerId="ADAL" clId="{39B2840E-CC79-40C8-A71E-F201A5D82CAD}" dt="2021-09-27T12:56:20.539" v="306" actId="478"/>
          <ac:spMkLst>
            <pc:docMk/>
            <pc:sldMk cId="2948097544" sldId="512"/>
            <ac:spMk id="2" creationId="{6B84F26D-07B7-4299-95F2-52914E5CE606}"/>
          </ac:spMkLst>
        </pc:spChg>
        <pc:spChg chg="del">
          <ac:chgData name="Siniša Vuksan" userId="3af124f9-b8e7-46e3-9422-21ae1d17ac0b" providerId="ADAL" clId="{39B2840E-CC79-40C8-A71E-F201A5D82CAD}" dt="2021-09-27T12:56:20.539" v="306" actId="478"/>
          <ac:spMkLst>
            <pc:docMk/>
            <pc:sldMk cId="2948097544" sldId="512"/>
            <ac:spMk id="3" creationId="{BBFC291B-3416-4FEA-AA2A-11A64CFD1358}"/>
          </ac:spMkLst>
        </pc:spChg>
      </pc:sldChg>
    </pc:docChg>
  </pc:docChgLst>
  <pc:docChgLst>
    <pc:chgData name="Siniša Vuksan" userId="3af124f9-b8e7-46e3-9422-21ae1d17ac0b" providerId="ADAL" clId="{F8A7E1F2-D15B-4AFB-9962-5D40B009FDCF}"/>
    <pc:docChg chg="undo custSel addSld delSld modSld sldOrd modMainMaster">
      <pc:chgData name="Siniša Vuksan" userId="3af124f9-b8e7-46e3-9422-21ae1d17ac0b" providerId="ADAL" clId="{F8A7E1F2-D15B-4AFB-9962-5D40B009FDCF}" dt="2021-09-29T11:02:50.998" v="1732"/>
      <pc:docMkLst>
        <pc:docMk/>
      </pc:docMkLst>
      <pc:sldChg chg="modTransition">
        <pc:chgData name="Siniša Vuksan" userId="3af124f9-b8e7-46e3-9422-21ae1d17ac0b" providerId="ADAL" clId="{F8A7E1F2-D15B-4AFB-9962-5D40B009FDCF}" dt="2021-09-29T11:02:50.998" v="1732"/>
        <pc:sldMkLst>
          <pc:docMk/>
          <pc:sldMk cId="1473559465" sldId="256"/>
        </pc:sldMkLst>
      </pc:sldChg>
      <pc:sldChg chg="modSp del mod">
        <pc:chgData name="Siniša Vuksan" userId="3af124f9-b8e7-46e3-9422-21ae1d17ac0b" providerId="ADAL" clId="{F8A7E1F2-D15B-4AFB-9962-5D40B009FDCF}" dt="2021-09-29T10:58:35.926" v="1648" actId="47"/>
        <pc:sldMkLst>
          <pc:docMk/>
          <pc:sldMk cId="821422838" sldId="296"/>
        </pc:sldMkLst>
        <pc:picChg chg="mod">
          <ac:chgData name="Siniša Vuksan" userId="3af124f9-b8e7-46e3-9422-21ae1d17ac0b" providerId="ADAL" clId="{F8A7E1F2-D15B-4AFB-9962-5D40B009FDCF}" dt="2021-09-29T10:35:42.462" v="970" actId="1076"/>
          <ac:picMkLst>
            <pc:docMk/>
            <pc:sldMk cId="821422838" sldId="296"/>
            <ac:picMk id="4" creationId="{6EA4478F-12CA-4225-8F02-AFD946883A9C}"/>
          </ac:picMkLst>
        </pc:picChg>
        <pc:picChg chg="mod">
          <ac:chgData name="Siniša Vuksan" userId="3af124f9-b8e7-46e3-9422-21ae1d17ac0b" providerId="ADAL" clId="{F8A7E1F2-D15B-4AFB-9962-5D40B009FDCF}" dt="2021-09-29T10:35:42.696" v="971" actId="1076"/>
          <ac:picMkLst>
            <pc:docMk/>
            <pc:sldMk cId="821422838" sldId="296"/>
            <ac:picMk id="6" creationId="{D255B4FC-89B0-4357-9C41-9F0792D7E4FD}"/>
          </ac:picMkLst>
        </pc:picChg>
      </pc:sldChg>
      <pc:sldChg chg="addSp delSp modSp mod ord modTransition addAnim delAnim modAnim">
        <pc:chgData name="Siniša Vuksan" userId="3af124f9-b8e7-46e3-9422-21ae1d17ac0b" providerId="ADAL" clId="{F8A7E1F2-D15B-4AFB-9962-5D40B009FDCF}" dt="2021-09-29T11:02:50.998" v="1732"/>
        <pc:sldMkLst>
          <pc:docMk/>
          <pc:sldMk cId="386841859" sldId="436"/>
        </pc:sldMkLst>
        <pc:spChg chg="mod">
          <ac:chgData name="Siniša Vuksan" userId="3af124f9-b8e7-46e3-9422-21ae1d17ac0b" providerId="ADAL" clId="{F8A7E1F2-D15B-4AFB-9962-5D40B009FDCF}" dt="2021-09-29T10:22:55.995" v="508" actId="14100"/>
          <ac:spMkLst>
            <pc:docMk/>
            <pc:sldMk cId="386841859" sldId="436"/>
            <ac:spMk id="6" creationId="{010AB125-9086-4261-98B4-FC5A0801347C}"/>
          </ac:spMkLst>
        </pc:spChg>
        <pc:spChg chg="del">
          <ac:chgData name="Siniša Vuksan" userId="3af124f9-b8e7-46e3-9422-21ae1d17ac0b" providerId="ADAL" clId="{F8A7E1F2-D15B-4AFB-9962-5D40B009FDCF}" dt="2021-09-29T10:15:41.241" v="6" actId="478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F8A7E1F2-D15B-4AFB-9962-5D40B009FDCF}" dt="2021-09-29T10:15:38.632" v="5" actId="478"/>
          <ac:spMkLst>
            <pc:docMk/>
            <pc:sldMk cId="386841859" sldId="436"/>
            <ac:spMk id="10" creationId="{B2E89E8E-136D-47FA-B93A-BCCDC15594B2}"/>
          </ac:spMkLst>
        </pc:spChg>
        <pc:picChg chg="mod">
          <ac:chgData name="Siniša Vuksan" userId="3af124f9-b8e7-46e3-9422-21ae1d17ac0b" providerId="ADAL" clId="{F8A7E1F2-D15B-4AFB-9962-5D40B009FDCF}" dt="2021-09-29T10:16:06.109" v="20" actId="1038"/>
          <ac:picMkLst>
            <pc:docMk/>
            <pc:sldMk cId="386841859" sldId="436"/>
            <ac:picMk id="2" creationId="{79AB126F-5218-4223-8FB3-6BD5D18FF2B3}"/>
          </ac:picMkLst>
        </pc:picChg>
        <pc:picChg chg="add del">
          <ac:chgData name="Siniša Vuksan" userId="3af124f9-b8e7-46e3-9422-21ae1d17ac0b" providerId="ADAL" clId="{F8A7E1F2-D15B-4AFB-9962-5D40B009FDCF}" dt="2021-09-29T10:15:34.943" v="3" actId="478"/>
          <ac:picMkLst>
            <pc:docMk/>
            <pc:sldMk cId="386841859" sldId="43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8A7E1F2-D15B-4AFB-9962-5D40B009FDCF}" dt="2021-09-29T10:58:34.957" v="1646" actId="47"/>
        <pc:sldMkLst>
          <pc:docMk/>
          <pc:sldMk cId="369717677" sldId="440"/>
        </pc:sldMkLst>
      </pc:sldChg>
      <pc:sldChg chg="modSp del mod">
        <pc:chgData name="Siniša Vuksan" userId="3af124f9-b8e7-46e3-9422-21ae1d17ac0b" providerId="ADAL" clId="{F8A7E1F2-D15B-4AFB-9962-5D40B009FDCF}" dt="2021-09-29T10:58:37.594" v="1651" actId="47"/>
        <pc:sldMkLst>
          <pc:docMk/>
          <pc:sldMk cId="2690372579" sldId="474"/>
        </pc:sldMkLst>
        <pc:picChg chg="mod">
          <ac:chgData name="Siniša Vuksan" userId="3af124f9-b8e7-46e3-9422-21ae1d17ac0b" providerId="ADAL" clId="{F8A7E1F2-D15B-4AFB-9962-5D40B009FDCF}" dt="2021-09-29T10:23:50.932" v="515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A7E1F2-D15B-4AFB-9962-5D40B009FDCF}" dt="2021-09-29T10:23:49.327" v="514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F8A7E1F2-D15B-4AFB-9962-5D40B009FDCF}" dt="2021-09-29T10:58:38.125" v="1652" actId="47"/>
        <pc:sldMkLst>
          <pc:docMk/>
          <pc:sldMk cId="403944988" sldId="484"/>
        </pc:sldMkLst>
        <pc:picChg chg="mod">
          <ac:chgData name="Siniša Vuksan" userId="3af124f9-b8e7-46e3-9422-21ae1d17ac0b" providerId="ADAL" clId="{F8A7E1F2-D15B-4AFB-9962-5D40B009FDCF}" dt="2021-09-29T10:23:59.182" v="519" actId="1076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A7E1F2-D15B-4AFB-9962-5D40B009FDCF}" dt="2021-09-29T10:23:58.354" v="518" actId="1076"/>
          <ac:picMkLst>
            <pc:docMk/>
            <pc:sldMk cId="403944988" sldId="484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8A7E1F2-D15B-4AFB-9962-5D40B009FDCF}" dt="2021-09-29T10:58:35.410" v="1647" actId="47"/>
        <pc:sldMkLst>
          <pc:docMk/>
          <pc:sldMk cId="1173764884" sldId="488"/>
        </pc:sldMkLst>
      </pc:sldChg>
      <pc:sldChg chg="modSp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3405702764" sldId="503"/>
        </pc:sldMkLst>
        <pc:spChg chg="mod">
          <ac:chgData name="Siniša Vuksan" userId="3af124f9-b8e7-46e3-9422-21ae1d17ac0b" providerId="ADAL" clId="{F8A7E1F2-D15B-4AFB-9962-5D40B009FDCF}" dt="2021-09-29T11:00:58.016" v="1730" actId="20577"/>
          <ac:spMkLst>
            <pc:docMk/>
            <pc:sldMk cId="3405702764" sldId="503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F8A7E1F2-D15B-4AFB-9962-5D40B009FDCF}" dt="2021-09-29T10:58:36.375" v="1649" actId="47"/>
        <pc:sldMkLst>
          <pc:docMk/>
          <pc:sldMk cId="3529309757" sldId="505"/>
        </pc:sldMkLst>
      </pc:sldChg>
      <pc:sldChg chg="del">
        <pc:chgData name="Siniša Vuksan" userId="3af124f9-b8e7-46e3-9422-21ae1d17ac0b" providerId="ADAL" clId="{F8A7E1F2-D15B-4AFB-9962-5D40B009FDCF}" dt="2021-09-29T10:58:37.015" v="1650" actId="47"/>
        <pc:sldMkLst>
          <pc:docMk/>
          <pc:sldMk cId="3023242079" sldId="506"/>
        </pc:sldMkLst>
      </pc:sldChg>
      <pc:sldChg chg="del">
        <pc:chgData name="Siniša Vuksan" userId="3af124f9-b8e7-46e3-9422-21ae1d17ac0b" providerId="ADAL" clId="{F8A7E1F2-D15B-4AFB-9962-5D40B009FDCF}" dt="2021-09-29T10:58:38.866" v="1653" actId="47"/>
        <pc:sldMkLst>
          <pc:docMk/>
          <pc:sldMk cId="3312880824" sldId="507"/>
        </pc:sldMkLst>
      </pc:sldChg>
      <pc:sldChg chg="del">
        <pc:chgData name="Siniša Vuksan" userId="3af124f9-b8e7-46e3-9422-21ae1d17ac0b" providerId="ADAL" clId="{F8A7E1F2-D15B-4AFB-9962-5D40B009FDCF}" dt="2021-09-29T10:58:39.457" v="1654" actId="47"/>
        <pc:sldMkLst>
          <pc:docMk/>
          <pc:sldMk cId="2024283910" sldId="508"/>
        </pc:sldMkLst>
      </pc:sldChg>
      <pc:sldChg chg="del">
        <pc:chgData name="Siniša Vuksan" userId="3af124f9-b8e7-46e3-9422-21ae1d17ac0b" providerId="ADAL" clId="{F8A7E1F2-D15B-4AFB-9962-5D40B009FDCF}" dt="2021-09-29T10:58:40.019" v="1655" actId="47"/>
        <pc:sldMkLst>
          <pc:docMk/>
          <pc:sldMk cId="2110853423" sldId="509"/>
        </pc:sldMkLst>
      </pc:sldChg>
      <pc:sldChg chg="del">
        <pc:chgData name="Siniša Vuksan" userId="3af124f9-b8e7-46e3-9422-21ae1d17ac0b" providerId="ADAL" clId="{F8A7E1F2-D15B-4AFB-9962-5D40B009FDCF}" dt="2021-09-29T10:58:40.582" v="1656" actId="47"/>
        <pc:sldMkLst>
          <pc:docMk/>
          <pc:sldMk cId="3630383236" sldId="510"/>
        </pc:sldMkLst>
      </pc:sldChg>
      <pc:sldChg chg="modTransition">
        <pc:chgData name="Siniša Vuksan" userId="3af124f9-b8e7-46e3-9422-21ae1d17ac0b" providerId="ADAL" clId="{F8A7E1F2-D15B-4AFB-9962-5D40B009FDCF}" dt="2021-09-29T11:02:50.998" v="1732"/>
        <pc:sldMkLst>
          <pc:docMk/>
          <pc:sldMk cId="1534151175" sldId="511"/>
        </pc:sldMkLst>
      </pc:sldChg>
      <pc:sldChg chg="del">
        <pc:chgData name="Siniša Vuksan" userId="3af124f9-b8e7-46e3-9422-21ae1d17ac0b" providerId="ADAL" clId="{F8A7E1F2-D15B-4AFB-9962-5D40B009FDCF}" dt="2021-09-29T10:58:33.957" v="1644" actId="47"/>
        <pc:sldMkLst>
          <pc:docMk/>
          <pc:sldMk cId="2948097544" sldId="512"/>
        </pc:sldMkLst>
      </pc:sldChg>
      <pc:sldChg chg="modSp add del mod">
        <pc:chgData name="Siniša Vuksan" userId="3af124f9-b8e7-46e3-9422-21ae1d17ac0b" providerId="ADAL" clId="{F8A7E1F2-D15B-4AFB-9962-5D40B009FDCF}" dt="2021-09-29T10:58:34.504" v="1645" actId="47"/>
        <pc:sldMkLst>
          <pc:docMk/>
          <pc:sldMk cId="3386089504" sldId="513"/>
        </pc:sldMkLst>
        <pc:picChg chg="mod">
          <ac:chgData name="Siniša Vuksan" userId="3af124f9-b8e7-46e3-9422-21ae1d17ac0b" providerId="ADAL" clId="{F8A7E1F2-D15B-4AFB-9962-5D40B009FDCF}" dt="2021-09-29T10:41:00.057" v="1186" actId="1076"/>
          <ac:picMkLst>
            <pc:docMk/>
            <pc:sldMk cId="3386089504" sldId="513"/>
            <ac:picMk id="4" creationId="{1B2619D9-4F98-4A11-8FFE-57C7EB1F529A}"/>
          </ac:picMkLst>
        </pc:picChg>
      </pc:sldChg>
      <pc:sldChg chg="modSp add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3074179137" sldId="514"/>
        </pc:sldMkLst>
        <pc:spChg chg="mod">
          <ac:chgData name="Siniša Vuksan" userId="3af124f9-b8e7-46e3-9422-21ae1d17ac0b" providerId="ADAL" clId="{F8A7E1F2-D15B-4AFB-9962-5D40B009FDCF}" dt="2021-09-29T10:29:51.406" v="926" actId="14100"/>
          <ac:spMkLst>
            <pc:docMk/>
            <pc:sldMk cId="3074179137" sldId="514"/>
            <ac:spMk id="6" creationId="{010AB125-9086-4261-98B4-FC5A0801347C}"/>
          </ac:spMkLst>
        </pc:spChg>
        <pc:spChg chg="mod">
          <ac:chgData name="Siniša Vuksan" userId="3af124f9-b8e7-46e3-9422-21ae1d17ac0b" providerId="ADAL" clId="{F8A7E1F2-D15B-4AFB-9962-5D40B009FDCF}" dt="2021-09-29T10:24:29.985" v="522" actId="20577"/>
          <ac:spMkLst>
            <pc:docMk/>
            <pc:sldMk cId="3074179137" sldId="514"/>
            <ac:spMk id="7" creationId="{0256D9EB-C20B-45FA-9F3D-124012366C9E}"/>
          </ac:spMkLst>
        </pc:spChg>
        <pc:picChg chg="mod">
          <ac:chgData name="Siniša Vuksan" userId="3af124f9-b8e7-46e3-9422-21ae1d17ac0b" providerId="ADAL" clId="{F8A7E1F2-D15B-4AFB-9962-5D40B009FDCF}" dt="2021-09-29T10:25:12.334" v="525" actId="1076"/>
          <ac:picMkLst>
            <pc:docMk/>
            <pc:sldMk cId="3074179137" sldId="5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A7E1F2-D15B-4AFB-9962-5D40B009FDCF}" dt="2021-09-29T10:24:40.394" v="523" actId="14826"/>
          <ac:picMkLst>
            <pc:docMk/>
            <pc:sldMk cId="3074179137" sldId="514"/>
            <ac:picMk id="4" creationId="{1B2619D9-4F98-4A11-8FFE-57C7EB1F529A}"/>
          </ac:picMkLst>
        </pc:picChg>
      </pc:sldChg>
      <pc:sldChg chg="modSp add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3951635187" sldId="515"/>
        </pc:sldMkLst>
        <pc:spChg chg="mod">
          <ac:chgData name="Siniša Vuksan" userId="3af124f9-b8e7-46e3-9422-21ae1d17ac0b" providerId="ADAL" clId="{F8A7E1F2-D15B-4AFB-9962-5D40B009FDCF}" dt="2021-09-29T10:33:30.513" v="965" actId="14100"/>
          <ac:spMkLst>
            <pc:docMk/>
            <pc:sldMk cId="3951635187" sldId="515"/>
            <ac:spMk id="6" creationId="{010AB125-9086-4261-98B4-FC5A0801347C}"/>
          </ac:spMkLst>
        </pc:spChg>
        <pc:spChg chg="mod">
          <ac:chgData name="Siniša Vuksan" userId="3af124f9-b8e7-46e3-9422-21ae1d17ac0b" providerId="ADAL" clId="{F8A7E1F2-D15B-4AFB-9962-5D40B009FDCF}" dt="2021-09-29T10:30:46.657" v="948" actId="20577"/>
          <ac:spMkLst>
            <pc:docMk/>
            <pc:sldMk cId="3951635187" sldId="515"/>
            <ac:spMk id="7" creationId="{0256D9EB-C20B-45FA-9F3D-124012366C9E}"/>
          </ac:spMkLst>
        </pc:spChg>
        <pc:picChg chg="mod">
          <ac:chgData name="Siniša Vuksan" userId="3af124f9-b8e7-46e3-9422-21ae1d17ac0b" providerId="ADAL" clId="{F8A7E1F2-D15B-4AFB-9962-5D40B009FDCF}" dt="2021-09-29T10:32:45.617" v="950" actId="14826"/>
          <ac:picMkLst>
            <pc:docMk/>
            <pc:sldMk cId="3951635187" sldId="515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A7E1F2-D15B-4AFB-9962-5D40B009FDCF}" dt="2021-09-29T10:31:06.385" v="949" actId="14826"/>
          <ac:picMkLst>
            <pc:docMk/>
            <pc:sldMk cId="3951635187" sldId="515"/>
            <ac:picMk id="4" creationId="{1B2619D9-4F98-4A11-8FFE-57C7EB1F529A}"/>
          </ac:picMkLst>
        </pc:picChg>
      </pc:sldChg>
      <pc:sldChg chg="addSp modSp add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3613293416" sldId="516"/>
        </pc:sldMkLst>
        <pc:spChg chg="mod">
          <ac:chgData name="Siniša Vuksan" userId="3af124f9-b8e7-46e3-9422-21ae1d17ac0b" providerId="ADAL" clId="{F8A7E1F2-D15B-4AFB-9962-5D40B009FDCF}" dt="2021-09-29T10:39:56.188" v="1180" actId="27636"/>
          <ac:spMkLst>
            <pc:docMk/>
            <pc:sldMk cId="3613293416" sldId="516"/>
            <ac:spMk id="5" creationId="{718FF3D2-6816-42B0-822B-02DA9A789822}"/>
          </ac:spMkLst>
        </pc:spChg>
        <pc:picChg chg="add mod">
          <ac:chgData name="Siniša Vuksan" userId="3af124f9-b8e7-46e3-9422-21ae1d17ac0b" providerId="ADAL" clId="{F8A7E1F2-D15B-4AFB-9962-5D40B009FDCF}" dt="2021-09-29T10:38:35.050" v="1071" actId="14100"/>
          <ac:picMkLst>
            <pc:docMk/>
            <pc:sldMk cId="3613293416" sldId="516"/>
            <ac:picMk id="3" creationId="{3CC529B1-F26D-40F6-863F-676179D56F02}"/>
          </ac:picMkLst>
        </pc:picChg>
        <pc:picChg chg="mod">
          <ac:chgData name="Siniša Vuksan" userId="3af124f9-b8e7-46e3-9422-21ae1d17ac0b" providerId="ADAL" clId="{F8A7E1F2-D15B-4AFB-9962-5D40B009FDCF}" dt="2021-09-29T10:35:53.809" v="973" actId="14826"/>
          <ac:picMkLst>
            <pc:docMk/>
            <pc:sldMk cId="3613293416" sldId="516"/>
            <ac:picMk id="4" creationId="{6EA4478F-12CA-4225-8F02-AFD946883A9C}"/>
          </ac:picMkLst>
        </pc:picChg>
        <pc:picChg chg="mod">
          <ac:chgData name="Siniša Vuksan" userId="3af124f9-b8e7-46e3-9422-21ae1d17ac0b" providerId="ADAL" clId="{F8A7E1F2-D15B-4AFB-9962-5D40B009FDCF}" dt="2021-09-29T10:36:13.440" v="982" actId="1037"/>
          <ac:picMkLst>
            <pc:docMk/>
            <pc:sldMk cId="3613293416" sldId="516"/>
            <ac:picMk id="6" creationId="{D255B4FC-89B0-4357-9C41-9F0792D7E4FD}"/>
          </ac:picMkLst>
        </pc:picChg>
      </pc:sldChg>
      <pc:sldChg chg="addSp modSp add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1136151158" sldId="517"/>
        </pc:sldMkLst>
        <pc:spChg chg="mod">
          <ac:chgData name="Siniša Vuksan" userId="3af124f9-b8e7-46e3-9422-21ae1d17ac0b" providerId="ADAL" clId="{F8A7E1F2-D15B-4AFB-9962-5D40B009FDCF}" dt="2021-09-29T10:44:39.143" v="1293" actId="20577"/>
          <ac:spMkLst>
            <pc:docMk/>
            <pc:sldMk cId="1136151158" sldId="517"/>
            <ac:spMk id="6" creationId="{010AB125-9086-4261-98B4-FC5A0801347C}"/>
          </ac:spMkLst>
        </pc:spChg>
        <pc:spChg chg="mod">
          <ac:chgData name="Siniša Vuksan" userId="3af124f9-b8e7-46e3-9422-21ae1d17ac0b" providerId="ADAL" clId="{F8A7E1F2-D15B-4AFB-9962-5D40B009FDCF}" dt="2021-09-29T10:41:17.430" v="1216" actId="20577"/>
          <ac:spMkLst>
            <pc:docMk/>
            <pc:sldMk cId="1136151158" sldId="517"/>
            <ac:spMk id="7" creationId="{0256D9EB-C20B-45FA-9F3D-124012366C9E}"/>
          </ac:spMkLst>
        </pc:spChg>
        <pc:spChg chg="add mod">
          <ac:chgData name="Siniša Vuksan" userId="3af124f9-b8e7-46e3-9422-21ae1d17ac0b" providerId="ADAL" clId="{F8A7E1F2-D15B-4AFB-9962-5D40B009FDCF}" dt="2021-09-29T10:45:20.199" v="1308" actId="20577"/>
          <ac:spMkLst>
            <pc:docMk/>
            <pc:sldMk cId="1136151158" sldId="517"/>
            <ac:spMk id="8" creationId="{891BEE8E-C7A2-4564-973B-A07DCD32DBFF}"/>
          </ac:spMkLst>
        </pc:spChg>
        <pc:spChg chg="add mod">
          <ac:chgData name="Siniša Vuksan" userId="3af124f9-b8e7-46e3-9422-21ae1d17ac0b" providerId="ADAL" clId="{F8A7E1F2-D15B-4AFB-9962-5D40B009FDCF}" dt="2021-09-29T10:47:32.199" v="1401" actId="20577"/>
          <ac:spMkLst>
            <pc:docMk/>
            <pc:sldMk cId="1136151158" sldId="517"/>
            <ac:spMk id="9" creationId="{EEF6696A-5F5D-4E8F-B6FB-C3DCD3052B68}"/>
          </ac:spMkLst>
        </pc:spChg>
        <pc:spChg chg="add mod">
          <ac:chgData name="Siniša Vuksan" userId="3af124f9-b8e7-46e3-9422-21ae1d17ac0b" providerId="ADAL" clId="{F8A7E1F2-D15B-4AFB-9962-5D40B009FDCF}" dt="2021-09-29T10:47:53.703" v="1427" actId="20577"/>
          <ac:spMkLst>
            <pc:docMk/>
            <pc:sldMk cId="1136151158" sldId="517"/>
            <ac:spMk id="10" creationId="{EE320CC7-9D59-451A-9DB5-5A3A5C8E7D4F}"/>
          </ac:spMkLst>
        </pc:spChg>
        <pc:spChg chg="add mod">
          <ac:chgData name="Siniša Vuksan" userId="3af124f9-b8e7-46e3-9422-21ae1d17ac0b" providerId="ADAL" clId="{F8A7E1F2-D15B-4AFB-9962-5D40B009FDCF}" dt="2021-09-29T10:48:01.341" v="1439" actId="20577"/>
          <ac:spMkLst>
            <pc:docMk/>
            <pc:sldMk cId="1136151158" sldId="517"/>
            <ac:spMk id="11" creationId="{A8627494-3F8A-4A45-9C18-6B4EFD2E9C8D}"/>
          </ac:spMkLst>
        </pc:spChg>
        <pc:spChg chg="add mod">
          <ac:chgData name="Siniša Vuksan" userId="3af124f9-b8e7-46e3-9422-21ae1d17ac0b" providerId="ADAL" clId="{F8A7E1F2-D15B-4AFB-9962-5D40B009FDCF}" dt="2021-09-29T10:47:19.944" v="1392" actId="20577"/>
          <ac:spMkLst>
            <pc:docMk/>
            <pc:sldMk cId="1136151158" sldId="517"/>
            <ac:spMk id="12" creationId="{3A4096E5-1CBC-409A-A104-712DAE1003B9}"/>
          </ac:spMkLst>
        </pc:spChg>
        <pc:spChg chg="add mod">
          <ac:chgData name="Siniša Vuksan" userId="3af124f9-b8e7-46e3-9422-21ae1d17ac0b" providerId="ADAL" clId="{F8A7E1F2-D15B-4AFB-9962-5D40B009FDCF}" dt="2021-09-29T10:46:53.675" v="1371" actId="20577"/>
          <ac:spMkLst>
            <pc:docMk/>
            <pc:sldMk cId="1136151158" sldId="517"/>
            <ac:spMk id="13" creationId="{AAD3F172-C9EC-4B32-A3BF-01602444085B}"/>
          </ac:spMkLst>
        </pc:spChg>
        <pc:spChg chg="add mod">
          <ac:chgData name="Siniša Vuksan" userId="3af124f9-b8e7-46e3-9422-21ae1d17ac0b" providerId="ADAL" clId="{F8A7E1F2-D15B-4AFB-9962-5D40B009FDCF}" dt="2021-09-29T10:47:25.266" v="1395" actId="20577"/>
          <ac:spMkLst>
            <pc:docMk/>
            <pc:sldMk cId="1136151158" sldId="517"/>
            <ac:spMk id="14" creationId="{52B91C9A-3D7B-48B6-BF5E-98B93F860903}"/>
          </ac:spMkLst>
        </pc:spChg>
        <pc:spChg chg="add mod">
          <ac:chgData name="Siniša Vuksan" userId="3af124f9-b8e7-46e3-9422-21ae1d17ac0b" providerId="ADAL" clId="{F8A7E1F2-D15B-4AFB-9962-5D40B009FDCF}" dt="2021-09-29T10:48:03.724" v="1440" actId="20577"/>
          <ac:spMkLst>
            <pc:docMk/>
            <pc:sldMk cId="1136151158" sldId="517"/>
            <ac:spMk id="15" creationId="{E34C4C6D-B6E4-454A-AB05-7584035858FE}"/>
          </ac:spMkLst>
        </pc:spChg>
        <pc:spChg chg="add mod">
          <ac:chgData name="Siniša Vuksan" userId="3af124f9-b8e7-46e3-9422-21ae1d17ac0b" providerId="ADAL" clId="{F8A7E1F2-D15B-4AFB-9962-5D40B009FDCF}" dt="2021-09-29T10:47:37.495" v="1407" actId="20577"/>
          <ac:spMkLst>
            <pc:docMk/>
            <pc:sldMk cId="1136151158" sldId="517"/>
            <ac:spMk id="16" creationId="{8B4D8691-CDA5-469E-83DF-1A6CC5938CFD}"/>
          </ac:spMkLst>
        </pc:spChg>
        <pc:spChg chg="add mod">
          <ac:chgData name="Siniša Vuksan" userId="3af124f9-b8e7-46e3-9422-21ae1d17ac0b" providerId="ADAL" clId="{F8A7E1F2-D15B-4AFB-9962-5D40B009FDCF}" dt="2021-09-29T10:47:12.943" v="1386" actId="20577"/>
          <ac:spMkLst>
            <pc:docMk/>
            <pc:sldMk cId="1136151158" sldId="517"/>
            <ac:spMk id="17" creationId="{B932AFEC-6AEA-40A4-A5BD-FCFC1BB1A68A}"/>
          </ac:spMkLst>
        </pc:spChg>
        <pc:picChg chg="mod">
          <ac:chgData name="Siniša Vuksan" userId="3af124f9-b8e7-46e3-9422-21ae1d17ac0b" providerId="ADAL" clId="{F8A7E1F2-D15B-4AFB-9962-5D40B009FDCF}" dt="2021-09-29T10:44:56.662" v="1294" actId="1076"/>
          <ac:picMkLst>
            <pc:docMk/>
            <pc:sldMk cId="1136151158" sldId="51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A7E1F2-D15B-4AFB-9962-5D40B009FDCF}" dt="2021-09-29T10:41:49.451" v="1219" actId="14826"/>
          <ac:picMkLst>
            <pc:docMk/>
            <pc:sldMk cId="1136151158" sldId="517"/>
            <ac:picMk id="4" creationId="{1B2619D9-4F98-4A11-8FFE-57C7EB1F529A}"/>
          </ac:picMkLst>
        </pc:picChg>
      </pc:sldChg>
      <pc:sldChg chg="addSp modSp add mod ord modTransition modAnim">
        <pc:chgData name="Siniša Vuksan" userId="3af124f9-b8e7-46e3-9422-21ae1d17ac0b" providerId="ADAL" clId="{F8A7E1F2-D15B-4AFB-9962-5D40B009FDCF}" dt="2021-09-29T11:02:50.998" v="1732"/>
        <pc:sldMkLst>
          <pc:docMk/>
          <pc:sldMk cId="3932237081" sldId="518"/>
        </pc:sldMkLst>
        <pc:spChg chg="mod">
          <ac:chgData name="Siniša Vuksan" userId="3af124f9-b8e7-46e3-9422-21ae1d17ac0b" providerId="ADAL" clId="{F8A7E1F2-D15B-4AFB-9962-5D40B009FDCF}" dt="2021-09-29T10:54:19.197" v="1529" actId="1035"/>
          <ac:spMkLst>
            <pc:docMk/>
            <pc:sldMk cId="3932237081" sldId="518"/>
            <ac:spMk id="5" creationId="{718FF3D2-6816-42B0-822B-02DA9A789822}"/>
          </ac:spMkLst>
        </pc:spChg>
        <pc:spChg chg="add mod">
          <ac:chgData name="Siniša Vuksan" userId="3af124f9-b8e7-46e3-9422-21ae1d17ac0b" providerId="ADAL" clId="{F8A7E1F2-D15B-4AFB-9962-5D40B009FDCF}" dt="2021-09-29T10:55:21.538" v="1566" actId="20577"/>
          <ac:spMkLst>
            <pc:docMk/>
            <pc:sldMk cId="3932237081" sldId="518"/>
            <ac:spMk id="7" creationId="{01A4AEB5-13BD-4264-A9B7-9601C0CEB8CA}"/>
          </ac:spMkLst>
        </pc:spChg>
        <pc:spChg chg="add mod">
          <ac:chgData name="Siniša Vuksan" userId="3af124f9-b8e7-46e3-9422-21ae1d17ac0b" providerId="ADAL" clId="{F8A7E1F2-D15B-4AFB-9962-5D40B009FDCF}" dt="2021-09-29T10:55:26.117" v="1571" actId="20577"/>
          <ac:spMkLst>
            <pc:docMk/>
            <pc:sldMk cId="3932237081" sldId="518"/>
            <ac:spMk id="8" creationId="{793E238A-73CE-4B02-994C-00A653501C22}"/>
          </ac:spMkLst>
        </pc:spChg>
        <pc:spChg chg="add mod">
          <ac:chgData name="Siniša Vuksan" userId="3af124f9-b8e7-46e3-9422-21ae1d17ac0b" providerId="ADAL" clId="{F8A7E1F2-D15B-4AFB-9962-5D40B009FDCF}" dt="2021-09-29T10:55:40.869" v="1578" actId="20577"/>
          <ac:spMkLst>
            <pc:docMk/>
            <pc:sldMk cId="3932237081" sldId="518"/>
            <ac:spMk id="9" creationId="{1FB4F6D0-B0B3-4A80-8CA4-EDEB3A18AA8C}"/>
          </ac:spMkLst>
        </pc:spChg>
        <pc:spChg chg="add mod">
          <ac:chgData name="Siniša Vuksan" userId="3af124f9-b8e7-46e3-9422-21ae1d17ac0b" providerId="ADAL" clId="{F8A7E1F2-D15B-4AFB-9962-5D40B009FDCF}" dt="2021-09-29T10:55:56.878" v="1595" actId="1037"/>
          <ac:spMkLst>
            <pc:docMk/>
            <pc:sldMk cId="3932237081" sldId="518"/>
            <ac:spMk id="10" creationId="{458B6DB4-215E-4EEC-8AC6-52EA47EC2367}"/>
          </ac:spMkLst>
        </pc:spChg>
        <pc:spChg chg="add mod">
          <ac:chgData name="Siniša Vuksan" userId="3af124f9-b8e7-46e3-9422-21ae1d17ac0b" providerId="ADAL" clId="{F8A7E1F2-D15B-4AFB-9962-5D40B009FDCF}" dt="2021-09-29T10:56:06.936" v="1612" actId="20577"/>
          <ac:spMkLst>
            <pc:docMk/>
            <pc:sldMk cId="3932237081" sldId="518"/>
            <ac:spMk id="11" creationId="{7ACB1BEA-3B87-44F6-922C-91E5A8F82C84}"/>
          </ac:spMkLst>
        </pc:spChg>
        <pc:picChg chg="mod">
          <ac:chgData name="Siniša Vuksan" userId="3af124f9-b8e7-46e3-9422-21ae1d17ac0b" providerId="ADAL" clId="{F8A7E1F2-D15B-4AFB-9962-5D40B009FDCF}" dt="2021-09-29T10:53:01.070" v="1476" actId="1076"/>
          <ac:picMkLst>
            <pc:docMk/>
            <pc:sldMk cId="3932237081" sldId="518"/>
            <ac:picMk id="3" creationId="{3CC529B1-F26D-40F6-863F-676179D56F02}"/>
          </ac:picMkLst>
        </pc:picChg>
        <pc:picChg chg="mod">
          <ac:chgData name="Siniša Vuksan" userId="3af124f9-b8e7-46e3-9422-21ae1d17ac0b" providerId="ADAL" clId="{F8A7E1F2-D15B-4AFB-9962-5D40B009FDCF}" dt="2021-09-29T10:49:53.613" v="1454" actId="14826"/>
          <ac:picMkLst>
            <pc:docMk/>
            <pc:sldMk cId="3932237081" sldId="518"/>
            <ac:picMk id="4" creationId="{6EA4478F-12CA-4225-8F02-AFD946883A9C}"/>
          </ac:picMkLst>
        </pc:picChg>
        <pc:picChg chg="mod">
          <ac:chgData name="Siniša Vuksan" userId="3af124f9-b8e7-46e3-9422-21ae1d17ac0b" providerId="ADAL" clId="{F8A7E1F2-D15B-4AFB-9962-5D40B009FDCF}" dt="2021-09-29T10:53:11.721" v="1488" actId="1037"/>
          <ac:picMkLst>
            <pc:docMk/>
            <pc:sldMk cId="3932237081" sldId="518"/>
            <ac:picMk id="6" creationId="{D255B4FC-89B0-4357-9C41-9F0792D7E4FD}"/>
          </ac:picMkLst>
        </pc:picChg>
      </pc:sldChg>
      <pc:sldChg chg="delSp modSp add mod ord modTransition delAnim modAnim">
        <pc:chgData name="Siniša Vuksan" userId="3af124f9-b8e7-46e3-9422-21ae1d17ac0b" providerId="ADAL" clId="{F8A7E1F2-D15B-4AFB-9962-5D40B009FDCF}" dt="2021-09-29T11:02:50.998" v="1732"/>
        <pc:sldMkLst>
          <pc:docMk/>
          <pc:sldMk cId="3733413725" sldId="519"/>
        </pc:sldMkLst>
        <pc:spChg chg="mod">
          <ac:chgData name="Siniša Vuksan" userId="3af124f9-b8e7-46e3-9422-21ae1d17ac0b" providerId="ADAL" clId="{F8A7E1F2-D15B-4AFB-9962-5D40B009FDCF}" dt="2021-09-29T10:57:15.221" v="1632" actId="14100"/>
          <ac:spMkLst>
            <pc:docMk/>
            <pc:sldMk cId="3733413725" sldId="519"/>
            <ac:spMk id="5" creationId="{718FF3D2-6816-42B0-822B-02DA9A789822}"/>
          </ac:spMkLst>
        </pc:spChg>
        <pc:picChg chg="del">
          <ac:chgData name="Siniša Vuksan" userId="3af124f9-b8e7-46e3-9422-21ae1d17ac0b" providerId="ADAL" clId="{F8A7E1F2-D15B-4AFB-9962-5D40B009FDCF}" dt="2021-09-29T10:50:51.450" v="1460" actId="478"/>
          <ac:picMkLst>
            <pc:docMk/>
            <pc:sldMk cId="3733413725" sldId="519"/>
            <ac:picMk id="3" creationId="{3CC529B1-F26D-40F6-863F-676179D56F02}"/>
          </ac:picMkLst>
        </pc:picChg>
        <pc:picChg chg="mod">
          <ac:chgData name="Siniša Vuksan" userId="3af124f9-b8e7-46e3-9422-21ae1d17ac0b" providerId="ADAL" clId="{F8A7E1F2-D15B-4AFB-9962-5D40B009FDCF}" dt="2021-09-29T10:57:19.348" v="1641" actId="1035"/>
          <ac:picMkLst>
            <pc:docMk/>
            <pc:sldMk cId="3733413725" sldId="519"/>
            <ac:picMk id="6" creationId="{D255B4FC-89B0-4357-9C41-9F0792D7E4FD}"/>
          </ac:picMkLst>
        </pc:picChg>
      </pc:sldChg>
      <pc:sldMasterChg chg="modTransition modSldLayout">
        <pc:chgData name="Siniša Vuksan" userId="3af124f9-b8e7-46e3-9422-21ae1d17ac0b" providerId="ADAL" clId="{F8A7E1F2-D15B-4AFB-9962-5D40B009FDCF}" dt="2021-09-29T11:02:50.998" v="1732"/>
        <pc:sldMasterMkLst>
          <pc:docMk/>
          <pc:sldMasterMk cId="3245424037" sldId="2147483648"/>
        </pc:sldMasterMkLst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4125973513" sldId="2147483649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1922371382" sldId="2147483650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973444049" sldId="2147483651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1225202242" sldId="2147483652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768564758" sldId="2147483653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1604373708" sldId="2147483654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1617906400" sldId="2147483655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3625095763" sldId="2147483656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108669274" sldId="2147483657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2080487553" sldId="2147483658"/>
          </pc:sldLayoutMkLst>
        </pc:sldLayoutChg>
        <pc:sldLayoutChg chg="modTransition">
          <pc:chgData name="Siniša Vuksan" userId="3af124f9-b8e7-46e3-9422-21ae1d17ac0b" providerId="ADAL" clId="{F8A7E1F2-D15B-4AFB-9962-5D40B009FDCF}" dt="2021-09-29T11:02:50.998" v="1732"/>
          <pc:sldLayoutMkLst>
            <pc:docMk/>
            <pc:sldMasterMk cId="3245424037" sldId="2147483648"/>
            <pc:sldLayoutMk cId="2810285802" sldId="2147483659"/>
          </pc:sldLayoutMkLst>
        </pc:sldLayoutChg>
      </pc:sldMaster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delSp modSp add delAnim">
        <pc:chgData name="Siniša Vuksan" userId="3af124f9-b8e7-46e3-9422-21ae1d17ac0b" providerId="ADAL" clId="{75C38629-AA9E-445E-91CB-4B4BA3A2BEB7}" dt="2021-09-23T07:57:14.111" v="1220" actId="14100"/>
        <pc:sldMkLst>
          <pc:docMk/>
          <pc:sldMk cId="821422838" sldId="296"/>
        </pc:sldMkLst>
        <pc:spChg chg="mod">
          <ac:chgData name="Siniša Vuksan" userId="3af124f9-b8e7-46e3-9422-21ae1d17ac0b" providerId="ADAL" clId="{75C38629-AA9E-445E-91CB-4B4BA3A2BEB7}" dt="2021-09-23T07:57:14.111" v="1220" actId="14100"/>
          <ac:spMkLst>
            <pc:docMk/>
            <pc:sldMk cId="821422838" sldId="296"/>
            <ac:spMk id="5" creationId="{718FF3D2-6816-42B0-822B-02DA9A789822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2" creationId="{6D73473D-87E3-4933-9757-1431F4309343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3" creationId="{37AEF746-10C0-4641-A7D1-47D612A1755E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4" creationId="{948474FB-4051-431F-80D5-BC53AEAE548C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5" creationId="{00916B02-1193-4E96-A56B-14D51763944B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6" creationId="{D6C28BF8-DECA-4195-A241-E007B8E459DF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8" creationId="{145E8DA6-CC62-4711-BF76-216D3276D5F2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9" creationId="{15415EEF-CDA6-4E31-8369-FB6CB1AA049A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0" creationId="{F2ABD739-C6C6-4AAD-A7AD-FD91A82082FA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1" creationId="{C3CA6B5A-086A-4C4A-A648-4A50D5750419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2" creationId="{65746034-8797-4AF0-8C9E-62FE7842CB9B}"/>
          </ac:spMkLst>
        </pc:spChg>
        <pc:picChg chg="mod">
          <ac:chgData name="Siniša Vuksan" userId="3af124f9-b8e7-46e3-9422-21ae1d17ac0b" providerId="ADAL" clId="{75C38629-AA9E-445E-91CB-4B4BA3A2BEB7}" dt="2021-09-23T07:57:09.951" v="1219" actId="14100"/>
          <ac:picMkLst>
            <pc:docMk/>
            <pc:sldMk cId="821422838" sldId="296"/>
            <ac:picMk id="4" creationId="{6EA4478F-12CA-4225-8F02-AFD946883A9C}"/>
          </ac:picMkLst>
        </pc:picChg>
        <pc:picChg chg="mod">
          <ac:chgData name="Siniša Vuksan" userId="3af124f9-b8e7-46e3-9422-21ae1d17ac0b" providerId="ADAL" clId="{75C38629-AA9E-445E-91CB-4B4BA3A2BEB7}" dt="2021-09-23T07:56:23.725" v="1217" actId="1076"/>
          <ac:picMkLst>
            <pc:docMk/>
            <pc:sldMk cId="821422838" sldId="296"/>
            <ac:picMk id="6" creationId="{D255B4FC-89B0-4357-9C41-9F0792D7E4FD}"/>
          </ac:picMkLst>
        </pc:picChg>
      </pc:sldChg>
      <pc:sldChg chg="addSp delSp modSp delAnim modAnim">
        <pc:chgData name="Siniša Vuksan" userId="3af124f9-b8e7-46e3-9422-21ae1d17ac0b" providerId="ADAL" clId="{75C38629-AA9E-445E-91CB-4B4BA3A2BEB7}" dt="2021-09-23T07:46:37.959" v="653" actId="114"/>
        <pc:sldMkLst>
          <pc:docMk/>
          <pc:sldMk cId="386841859" sldId="436"/>
        </pc:sldMkLst>
        <pc:spChg chg="mod">
          <ac:chgData name="Siniša Vuksan" userId="3af124f9-b8e7-46e3-9422-21ae1d17ac0b" providerId="ADAL" clId="{75C38629-AA9E-445E-91CB-4B4BA3A2BEB7}" dt="2021-09-23T07:46:37.959" v="653" actId="114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6:36:49.389" v="68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75C38629-AA9E-445E-91CB-4B4BA3A2BEB7}" dt="2021-09-23T06:37:46.127" v="72" actId="478"/>
          <ac:spMkLst>
            <pc:docMk/>
            <pc:sldMk cId="386841859" sldId="436"/>
            <ac:spMk id="8" creationId="{A9140E20-399B-44D7-A17A-5ED03BB41DC0}"/>
          </ac:spMkLst>
        </pc:spChg>
        <pc:spChg chg="add mod ord">
          <ac:chgData name="Siniša Vuksan" userId="3af124f9-b8e7-46e3-9422-21ae1d17ac0b" providerId="ADAL" clId="{75C38629-AA9E-445E-91CB-4B4BA3A2BEB7}" dt="2021-09-23T07:45:50.406" v="539" actId="114"/>
          <ac:spMkLst>
            <pc:docMk/>
            <pc:sldMk cId="386841859" sldId="436"/>
            <ac:spMk id="10" creationId="{B2E89E8E-136D-47FA-B93A-BCCDC15594B2}"/>
          </ac:spMkLst>
        </pc:spChg>
        <pc:picChg chg="mod">
          <ac:chgData name="Siniša Vuksan" userId="3af124f9-b8e7-46e3-9422-21ae1d17ac0b" providerId="ADAL" clId="{75C38629-AA9E-445E-91CB-4B4BA3A2BEB7}" dt="2021-09-23T07:45:58.623" v="541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3T07:45:53.422" v="540" actId="1076"/>
          <ac:picMkLst>
            <pc:docMk/>
            <pc:sldMk cId="386841859" sldId="436"/>
            <ac:picMk id="4" creationId="{1B2619D9-4F98-4A11-8FFE-57C7EB1F529A}"/>
          </ac:picMkLst>
        </pc:picChg>
        <pc:picChg chg="del mod">
          <ac:chgData name="Siniša Vuksan" userId="3af124f9-b8e7-46e3-9422-21ae1d17ac0b" providerId="ADAL" clId="{75C38629-AA9E-445E-91CB-4B4BA3A2BEB7}" dt="2021-09-23T06:37:43.982" v="71" actId="478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75C38629-AA9E-445E-91CB-4B4BA3A2BEB7}" dt="2021-09-23T07:48:09.843" v="885" actId="1036"/>
        <pc:sldMkLst>
          <pc:docMk/>
          <pc:sldMk cId="369717677" sldId="440"/>
        </pc:sldMkLst>
        <pc:spChg chg="mod">
          <ac:chgData name="Siniša Vuksan" userId="3af124f9-b8e7-46e3-9422-21ae1d17ac0b" providerId="ADAL" clId="{75C38629-AA9E-445E-91CB-4B4BA3A2BEB7}" dt="2021-09-23T07:48:09.843" v="885" actId="103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75C38629-AA9E-445E-91CB-4B4BA3A2BEB7}" dt="2021-09-23T06:43:01.569" v="128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C38629-AA9E-445E-91CB-4B4BA3A2BEB7}" dt="2021-09-23T06:41:02.621" v="90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75C38629-AA9E-445E-91CB-4B4BA3A2BEB7}" dt="2021-09-24T06:15:57.779" v="2815" actId="20577"/>
        <pc:sldMkLst>
          <pc:docMk/>
          <pc:sldMk cId="2690372579" sldId="474"/>
        </pc:sldMkLst>
        <pc:spChg chg="mod">
          <ac:chgData name="Siniša Vuksan" userId="3af124f9-b8e7-46e3-9422-21ae1d17ac0b" providerId="ADAL" clId="{75C38629-AA9E-445E-91CB-4B4BA3A2BEB7}" dt="2021-09-23T08:28:41.372" v="1979" actId="20577"/>
          <ac:spMkLst>
            <pc:docMk/>
            <pc:sldMk cId="2690372579" sldId="474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8:24:54.349" v="1947" actId="20577"/>
          <ac:spMkLst>
            <pc:docMk/>
            <pc:sldMk cId="2690372579" sldId="474"/>
            <ac:spMk id="7" creationId="{0256D9EB-C20B-45FA-9F3D-124012366C9E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8" creationId="{BFDC20B5-2A68-49A0-AAEC-9204A3300DEC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9" creationId="{B6F271AD-8588-4092-AB45-666412DA3574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0" creationId="{FE092354-24EF-4F73-AA97-B230650C75BD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1" creationId="{5DBFB585-53C4-457F-8B02-73989C3A4C52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2" creationId="{0C39A72E-CFF3-48B8-89D0-819131831B47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3" creationId="{7ABB5406-B1B1-466E-8077-A7B9BBA8FF6C}"/>
          </ac:spMkLst>
        </pc:spChg>
        <pc:spChg chg="mod">
          <ac:chgData name="Siniša Vuksan" userId="3af124f9-b8e7-46e3-9422-21ae1d17ac0b" providerId="ADAL" clId="{75C38629-AA9E-445E-91CB-4B4BA3A2BEB7}" dt="2021-09-24T06:15:57.779" v="2815" actId="20577"/>
          <ac:spMkLst>
            <pc:docMk/>
            <pc:sldMk cId="2690372579" sldId="474"/>
            <ac:spMk id="14" creationId="{42FCE229-8671-47C7-9826-50D294865FC1}"/>
          </ac:spMkLst>
        </pc:spChg>
        <pc:spChg chg="add mod">
          <ac:chgData name="Siniša Vuksan" userId="3af124f9-b8e7-46e3-9422-21ae1d17ac0b" providerId="ADAL" clId="{75C38629-AA9E-445E-91CB-4B4BA3A2BEB7}" dt="2021-09-24T05:53:09.448" v="2188" actId="114"/>
          <ac:spMkLst>
            <pc:docMk/>
            <pc:sldMk cId="2690372579" sldId="474"/>
            <ac:spMk id="15" creationId="{28EC7DD3-7A97-4CC1-8D44-CB8EDD8D29CA}"/>
          </ac:spMkLst>
        </pc:spChg>
        <pc:picChg chg="mod">
          <ac:chgData name="Siniša Vuksan" userId="3af124f9-b8e7-46e3-9422-21ae1d17ac0b" providerId="ADAL" clId="{75C38629-AA9E-445E-91CB-4B4BA3A2BEB7}" dt="2021-09-23T08:28:55.934" v="1982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3T08:24:39.207" v="1945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 ord modAnim">
        <pc:chgData name="Siniša Vuksan" userId="3af124f9-b8e7-46e3-9422-21ae1d17ac0b" providerId="ADAL" clId="{75C38629-AA9E-445E-91CB-4B4BA3A2BEB7}" dt="2021-09-24T05:57:19.749" v="2308" actId="14100"/>
        <pc:sldMkLst>
          <pc:docMk/>
          <pc:sldMk cId="403944988" sldId="484"/>
        </pc:sldMkLst>
        <pc:spChg chg="mod">
          <ac:chgData name="Siniša Vuksan" userId="3af124f9-b8e7-46e3-9422-21ae1d17ac0b" providerId="ADAL" clId="{75C38629-AA9E-445E-91CB-4B4BA3A2BEB7}" dt="2021-09-24T05:55:57.831" v="2283" actId="14100"/>
          <ac:spMkLst>
            <pc:docMk/>
            <pc:sldMk cId="403944988" sldId="484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4T05:54:31.991" v="2220" actId="20577"/>
          <ac:spMkLst>
            <pc:docMk/>
            <pc:sldMk cId="403944988" sldId="484"/>
            <ac:spMk id="7" creationId="{0256D9EB-C20B-45FA-9F3D-124012366C9E}"/>
          </ac:spMkLst>
        </pc:spChg>
        <pc:picChg chg="mod">
          <ac:chgData name="Siniša Vuksan" userId="3af124f9-b8e7-46e3-9422-21ae1d17ac0b" providerId="ADAL" clId="{75C38629-AA9E-445E-91CB-4B4BA3A2BEB7}" dt="2021-09-24T05:55:16.645" v="2225" actId="14100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7:19.749" v="2308" actId="14100"/>
          <ac:picMkLst>
            <pc:docMk/>
            <pc:sldMk cId="403944988" sldId="484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C38629-AA9E-445E-91CB-4B4BA3A2BEB7}" dt="2021-09-23T07:53:41.564" v="1079"/>
        <pc:sldMkLst>
          <pc:docMk/>
          <pc:sldMk cId="1173764884" sldId="488"/>
        </pc:sldMkLst>
        <pc:spChg chg="add mod">
          <ac:chgData name="Siniša Vuksan" userId="3af124f9-b8e7-46e3-9422-21ae1d17ac0b" providerId="ADAL" clId="{75C38629-AA9E-445E-91CB-4B4BA3A2BEB7}" dt="2021-09-23T07:51:09.418" v="1020" actId="20577"/>
          <ac:spMkLst>
            <pc:docMk/>
            <pc:sldMk cId="1173764884" sldId="488"/>
            <ac:spMk id="5" creationId="{AB0E824A-B8C3-4FE7-9301-902AAC4A7BD2}"/>
          </ac:spMkLst>
        </pc:spChg>
        <pc:spChg chg="mod">
          <ac:chgData name="Siniša Vuksan" userId="3af124f9-b8e7-46e3-9422-21ae1d17ac0b" providerId="ADAL" clId="{75C38629-AA9E-445E-91CB-4B4BA3A2BEB7}" dt="2021-09-23T07:50:18.113" v="1000" actId="1036"/>
          <ac:spMkLst>
            <pc:docMk/>
            <pc:sldMk cId="1173764884" sldId="488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C38629-AA9E-445E-91CB-4B4BA3A2BEB7}" dt="2021-09-23T07:51:16.122" v="1025" actId="20577"/>
          <ac:spMkLst>
            <pc:docMk/>
            <pc:sldMk cId="1173764884" sldId="488"/>
            <ac:spMk id="7" creationId="{20B00065-66CA-4B64-8AE8-2469FE838D22}"/>
          </ac:spMkLst>
        </pc:spChg>
        <pc:spChg chg="add mod">
          <ac:chgData name="Siniša Vuksan" userId="3af124f9-b8e7-46e3-9422-21ae1d17ac0b" providerId="ADAL" clId="{75C38629-AA9E-445E-91CB-4B4BA3A2BEB7}" dt="2021-09-23T07:51:28.682" v="1031" actId="20577"/>
          <ac:spMkLst>
            <pc:docMk/>
            <pc:sldMk cId="1173764884" sldId="488"/>
            <ac:spMk id="8" creationId="{473514E8-8661-4E80-8804-C9D9472D9739}"/>
          </ac:spMkLst>
        </pc:spChg>
        <pc:spChg chg="add mod">
          <ac:chgData name="Siniša Vuksan" userId="3af124f9-b8e7-46e3-9422-21ae1d17ac0b" providerId="ADAL" clId="{75C38629-AA9E-445E-91CB-4B4BA3A2BEB7}" dt="2021-09-23T07:51:46.776" v="1047" actId="20577"/>
          <ac:spMkLst>
            <pc:docMk/>
            <pc:sldMk cId="1173764884" sldId="488"/>
            <ac:spMk id="9" creationId="{99E72F1F-F93D-41C2-BA57-B6953CBFEFD8}"/>
          </ac:spMkLst>
        </pc:spChg>
        <pc:spChg chg="add mod">
          <ac:chgData name="Siniša Vuksan" userId="3af124f9-b8e7-46e3-9422-21ae1d17ac0b" providerId="ADAL" clId="{75C38629-AA9E-445E-91CB-4B4BA3A2BEB7}" dt="2021-09-23T07:51:59.227" v="1053" actId="20577"/>
          <ac:spMkLst>
            <pc:docMk/>
            <pc:sldMk cId="1173764884" sldId="488"/>
            <ac:spMk id="10" creationId="{B8AA6BFB-D851-4705-AC50-10919AD28A3B}"/>
          </ac:spMkLst>
        </pc:spChg>
        <pc:spChg chg="add mod">
          <ac:chgData name="Siniša Vuksan" userId="3af124f9-b8e7-46e3-9422-21ae1d17ac0b" providerId="ADAL" clId="{75C38629-AA9E-445E-91CB-4B4BA3A2BEB7}" dt="2021-09-23T07:52:08.603" v="1057" actId="20577"/>
          <ac:spMkLst>
            <pc:docMk/>
            <pc:sldMk cId="1173764884" sldId="488"/>
            <ac:spMk id="11" creationId="{D1125D81-5595-4716-818A-636D7C1E33B1}"/>
          </ac:spMkLst>
        </pc:spChg>
        <pc:spChg chg="add mod">
          <ac:chgData name="Siniša Vuksan" userId="3af124f9-b8e7-46e3-9422-21ae1d17ac0b" providerId="ADAL" clId="{75C38629-AA9E-445E-91CB-4B4BA3A2BEB7}" dt="2021-09-23T07:52:35.698" v="1066" actId="20577"/>
          <ac:spMkLst>
            <pc:docMk/>
            <pc:sldMk cId="1173764884" sldId="488"/>
            <ac:spMk id="12" creationId="{6AA2B32F-5EA3-4147-8421-0F257A95ACCF}"/>
          </ac:spMkLst>
        </pc:spChg>
        <pc:spChg chg="add mod">
          <ac:chgData name="Siniša Vuksan" userId="3af124f9-b8e7-46e3-9422-21ae1d17ac0b" providerId="ADAL" clId="{75C38629-AA9E-445E-91CB-4B4BA3A2BEB7}" dt="2021-09-23T07:52:53.091" v="1073" actId="20577"/>
          <ac:spMkLst>
            <pc:docMk/>
            <pc:sldMk cId="1173764884" sldId="488"/>
            <ac:spMk id="13" creationId="{3012E069-84B0-4DF8-A475-23436A5A1A31}"/>
          </ac:spMkLst>
        </pc:spChg>
        <pc:spChg chg="add mod">
          <ac:chgData name="Siniša Vuksan" userId="3af124f9-b8e7-46e3-9422-21ae1d17ac0b" providerId="ADAL" clId="{75C38629-AA9E-445E-91CB-4B4BA3A2BEB7}" dt="2021-09-23T07:53:04.196" v="1078" actId="20577"/>
          <ac:spMkLst>
            <pc:docMk/>
            <pc:sldMk cId="1173764884" sldId="488"/>
            <ac:spMk id="14" creationId="{429397EF-7CCB-4804-AFC7-A28175C4CC30}"/>
          </ac:spMkLst>
        </pc:spChg>
        <pc:picChg chg="mod">
          <ac:chgData name="Siniša Vuksan" userId="3af124f9-b8e7-46e3-9422-21ae1d17ac0b" providerId="ADAL" clId="{75C38629-AA9E-445E-91CB-4B4BA3A2BEB7}" dt="2021-09-23T07:50:14.564" v="997" actId="1076"/>
          <ac:picMkLst>
            <pc:docMk/>
            <pc:sldMk cId="1173764884" sldId="488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75C38629-AA9E-445E-91CB-4B4BA3A2BEB7}" dt="2021-09-23T08:01:07.253" v="1497"/>
        <pc:sldMkLst>
          <pc:docMk/>
          <pc:sldMk cId="3405702764" sldId="503"/>
        </pc:sldMkLst>
        <pc:spChg chg="mod">
          <ac:chgData name="Siniša Vuksan" userId="3af124f9-b8e7-46e3-9422-21ae1d17ac0b" providerId="ADAL" clId="{75C38629-AA9E-445E-91CB-4B4BA3A2BEB7}" dt="2021-09-23T08:01:01.237" v="1495" actId="1076"/>
          <ac:spMkLst>
            <pc:docMk/>
            <pc:sldMk cId="3405702764" sldId="503"/>
            <ac:spMk id="18" creationId="{8619A0A9-4971-4637-BA0B-39A4F5D24D27}"/>
          </ac:spMkLst>
        </pc:spChg>
        <pc:picChg chg="mod">
          <ac:chgData name="Siniša Vuksan" userId="3af124f9-b8e7-46e3-9422-21ae1d17ac0b" providerId="ADAL" clId="{75C38629-AA9E-445E-91CB-4B4BA3A2BEB7}" dt="2021-09-23T08:01:05.525" v="1496" actId="1076"/>
          <ac:picMkLst>
            <pc:docMk/>
            <pc:sldMk cId="3405702764" sldId="503"/>
            <ac:picMk id="17" creationId="{7EB574C3-BBFC-4298-9349-DA1B4B4EE849}"/>
          </ac:picMkLst>
        </pc:picChg>
      </pc:sldChg>
      <pc:sldChg chg="modSp add ord modAnim">
        <pc:chgData name="Siniša Vuksan" userId="3af124f9-b8e7-46e3-9422-21ae1d17ac0b" providerId="ADAL" clId="{75C38629-AA9E-445E-91CB-4B4BA3A2BEB7}" dt="2021-09-24T05:53:46.880" v="2190" actId="1076"/>
        <pc:sldMkLst>
          <pc:docMk/>
          <pc:sldMk cId="3529309757" sldId="505"/>
        </pc:sldMkLst>
        <pc:spChg chg="mod">
          <ac:chgData name="Siniša Vuksan" userId="3af124f9-b8e7-46e3-9422-21ae1d17ac0b" providerId="ADAL" clId="{75C38629-AA9E-445E-91CB-4B4BA3A2BEB7}" dt="2021-09-23T08:12:01.696" v="1852" actId="20577"/>
          <ac:spMkLst>
            <pc:docMk/>
            <pc:sldMk cId="3529309757" sldId="505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8:08:47.947" v="1704" actId="20577"/>
          <ac:spMkLst>
            <pc:docMk/>
            <pc:sldMk cId="3529309757" sldId="505"/>
            <ac:spMk id="7" creationId="{0256D9EB-C20B-45FA-9F3D-124012366C9E}"/>
          </ac:spMkLst>
        </pc:spChg>
        <pc:spChg chg="mod">
          <ac:chgData name="Siniša Vuksan" userId="3af124f9-b8e7-46e3-9422-21ae1d17ac0b" providerId="ADAL" clId="{75C38629-AA9E-445E-91CB-4B4BA3A2BEB7}" dt="2021-09-23T08:07:51.347" v="1694" actId="20577"/>
          <ac:spMkLst>
            <pc:docMk/>
            <pc:sldMk cId="3529309757" sldId="505"/>
            <ac:spMk id="8" creationId="{A3B0F949-2805-4B8E-932B-15CB682A16FE}"/>
          </ac:spMkLst>
        </pc:spChg>
        <pc:spChg chg="mod">
          <ac:chgData name="Siniša Vuksan" userId="3af124f9-b8e7-46e3-9422-21ae1d17ac0b" providerId="ADAL" clId="{75C38629-AA9E-445E-91CB-4B4BA3A2BEB7}" dt="2021-09-23T08:06:00.769" v="1615" actId="20577"/>
          <ac:spMkLst>
            <pc:docMk/>
            <pc:sldMk cId="3529309757" sldId="505"/>
            <ac:spMk id="9" creationId="{188D7D51-9D4C-40C4-848F-2F1A7CB953E2}"/>
          </ac:spMkLst>
        </pc:spChg>
        <pc:spChg chg="mod">
          <ac:chgData name="Siniša Vuksan" userId="3af124f9-b8e7-46e3-9422-21ae1d17ac0b" providerId="ADAL" clId="{75C38629-AA9E-445E-91CB-4B4BA3A2BEB7}" dt="2021-09-23T08:03:16.371" v="1538" actId="27636"/>
          <ac:spMkLst>
            <pc:docMk/>
            <pc:sldMk cId="3529309757" sldId="505"/>
            <ac:spMk id="10" creationId="{4B2349A6-8903-43C1-9216-2DE1B381E62F}"/>
          </ac:spMkLst>
        </pc:spChg>
        <pc:picChg chg="mod">
          <ac:chgData name="Siniša Vuksan" userId="3af124f9-b8e7-46e3-9422-21ae1d17ac0b" providerId="ADAL" clId="{75C38629-AA9E-445E-91CB-4B4BA3A2BEB7}" dt="2021-09-23T08:12:04.673" v="1853" actId="1076"/>
          <ac:picMkLst>
            <pc:docMk/>
            <pc:sldMk cId="3529309757" sldId="505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3:46.880" v="2190" actId="1076"/>
          <ac:picMkLst>
            <pc:docMk/>
            <pc:sldMk cId="3529309757" sldId="505"/>
            <ac:picMk id="4" creationId="{1B2619D9-4F98-4A11-8FFE-57C7EB1F529A}"/>
          </ac:picMkLst>
        </pc:picChg>
      </pc:sldChg>
      <pc:sldChg chg="delSp modSp add ord delAnim">
        <pc:chgData name="Siniša Vuksan" userId="3af124f9-b8e7-46e3-9422-21ae1d17ac0b" providerId="ADAL" clId="{75C38629-AA9E-445E-91CB-4B4BA3A2BEB7}" dt="2021-09-24T06:01:17.166" v="2521" actId="1076"/>
        <pc:sldMkLst>
          <pc:docMk/>
          <pc:sldMk cId="3023242079" sldId="506"/>
        </pc:sldMkLst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5" creationId="{AB0E824A-B8C3-4FE7-9301-902AAC4A7BD2}"/>
          </ac:spMkLst>
        </pc:spChg>
        <pc:spChg chg="mod">
          <ac:chgData name="Siniša Vuksan" userId="3af124f9-b8e7-46e3-9422-21ae1d17ac0b" providerId="ADAL" clId="{75C38629-AA9E-445E-91CB-4B4BA3A2BEB7}" dt="2021-09-23T08:23:50.111" v="1941" actId="20577"/>
          <ac:spMkLst>
            <pc:docMk/>
            <pc:sldMk cId="3023242079" sldId="506"/>
            <ac:spMk id="6" creationId="{010AB125-9086-4261-98B4-FC5A0801347C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7" creationId="{20B00065-66CA-4B64-8AE8-2469FE838D22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8" creationId="{473514E8-8661-4E80-8804-C9D9472D9739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9" creationId="{99E72F1F-F93D-41C2-BA57-B6953CBFEFD8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0" creationId="{B8AA6BFB-D851-4705-AC50-10919AD28A3B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1" creationId="{D1125D81-5595-4716-818A-636D7C1E33B1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2" creationId="{6AA2B32F-5EA3-4147-8421-0F257A95ACCF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3" creationId="{3012E069-84B0-4DF8-A475-23436A5A1A31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4" creationId="{429397EF-7CCB-4804-AFC7-A28175C4CC30}"/>
          </ac:spMkLst>
        </pc:spChg>
        <pc:picChg chg="mod">
          <ac:chgData name="Siniša Vuksan" userId="3af124f9-b8e7-46e3-9422-21ae1d17ac0b" providerId="ADAL" clId="{75C38629-AA9E-445E-91CB-4B4BA3A2BEB7}" dt="2021-09-23T08:21:19.356" v="1860" actId="14826"/>
          <ac:picMkLst>
            <pc:docMk/>
            <pc:sldMk cId="3023242079" sldId="506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C38629-AA9E-445E-91CB-4B4BA3A2BEB7}" dt="2021-09-24T06:01:17.166" v="2521" actId="1076"/>
          <ac:picMkLst>
            <pc:docMk/>
            <pc:sldMk cId="3023242079" sldId="506"/>
            <ac:picMk id="4" creationId="{1B2619D9-4F98-4A11-8FFE-57C7EB1F529A}"/>
          </ac:picMkLst>
        </pc:picChg>
      </pc:sldChg>
      <pc:sldChg chg="addSp modSp add modTransition modAnim">
        <pc:chgData name="Siniša Vuksan" userId="3af124f9-b8e7-46e3-9422-21ae1d17ac0b" providerId="ADAL" clId="{75C38629-AA9E-445E-91CB-4B4BA3A2BEB7}" dt="2021-09-24T06:00:52.015" v="2519" actId="14100"/>
        <pc:sldMkLst>
          <pc:docMk/>
          <pc:sldMk cId="3312880824" sldId="507"/>
        </pc:sldMkLst>
        <pc:spChg chg="mod">
          <ac:chgData name="Siniša Vuksan" userId="3af124f9-b8e7-46e3-9422-21ae1d17ac0b" providerId="ADAL" clId="{75C38629-AA9E-445E-91CB-4B4BA3A2BEB7}" dt="2021-09-24T06:00:52.015" v="2519" actId="14100"/>
          <ac:spMkLst>
            <pc:docMk/>
            <pc:sldMk cId="3312880824" sldId="507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4T05:56:16.334" v="2303" actId="20577"/>
          <ac:spMkLst>
            <pc:docMk/>
            <pc:sldMk cId="3312880824" sldId="5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8" creationId="{C518C62F-68B0-4EDF-9AD2-D523A127F2C9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9" creationId="{27A149D5-D742-4077-B3E4-FFB72F9AFA5E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10" creationId="{F6B07538-2FFA-4435-BEA6-A5A0433269B6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11" creationId="{727AC4BA-B84B-460C-96C6-919161842554}"/>
          </ac:spMkLst>
        </pc:spChg>
        <pc:picChg chg="mod">
          <ac:chgData name="Siniša Vuksan" userId="3af124f9-b8e7-46e3-9422-21ae1d17ac0b" providerId="ADAL" clId="{75C38629-AA9E-445E-91CB-4B4BA3A2BEB7}" dt="2021-09-24T06:00:47.579" v="2518" actId="1038"/>
          <ac:picMkLst>
            <pc:docMk/>
            <pc:sldMk cId="3312880824" sldId="5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7:16.181" v="2307" actId="14100"/>
          <ac:picMkLst>
            <pc:docMk/>
            <pc:sldMk cId="3312880824" sldId="507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C38629-AA9E-445E-91CB-4B4BA3A2BEB7}" dt="2021-09-24T06:07:06.355" v="2592"/>
        <pc:sldMkLst>
          <pc:docMk/>
          <pc:sldMk cId="2024283910" sldId="508"/>
        </pc:sldMkLst>
        <pc:spChg chg="mod">
          <ac:chgData name="Siniša Vuksan" userId="3af124f9-b8e7-46e3-9422-21ae1d17ac0b" providerId="ADAL" clId="{75C38629-AA9E-445E-91CB-4B4BA3A2BEB7}" dt="2021-09-24T06:04:11.060" v="2574" actId="20577"/>
          <ac:spMkLst>
            <pc:docMk/>
            <pc:sldMk cId="2024283910" sldId="5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C38629-AA9E-445E-91CB-4B4BA3A2BEB7}" dt="2021-09-24T06:06:27.354" v="2582" actId="1036"/>
          <ac:spMkLst>
            <pc:docMk/>
            <pc:sldMk cId="2024283910" sldId="508"/>
            <ac:spMk id="7" creationId="{92B9DB10-3B66-443C-ADD2-3C522F8AABC1}"/>
          </ac:spMkLst>
        </pc:spChg>
        <pc:spChg chg="add mod">
          <ac:chgData name="Siniša Vuksan" userId="3af124f9-b8e7-46e3-9422-21ae1d17ac0b" providerId="ADAL" clId="{75C38629-AA9E-445E-91CB-4B4BA3A2BEB7}" dt="2021-09-24T06:06:52.480" v="2588" actId="20577"/>
          <ac:spMkLst>
            <pc:docMk/>
            <pc:sldMk cId="2024283910" sldId="508"/>
            <ac:spMk id="8" creationId="{C66BBD3F-6262-40FE-A853-BDAECF634CE0}"/>
          </ac:spMkLst>
        </pc:spChg>
        <pc:spChg chg="add mod">
          <ac:chgData name="Siniša Vuksan" userId="3af124f9-b8e7-46e3-9422-21ae1d17ac0b" providerId="ADAL" clId="{75C38629-AA9E-445E-91CB-4B4BA3A2BEB7}" dt="2021-09-24T06:07:02.377" v="2591" actId="1036"/>
          <ac:spMkLst>
            <pc:docMk/>
            <pc:sldMk cId="2024283910" sldId="508"/>
            <ac:spMk id="9" creationId="{4023E124-3BE1-47FD-98A2-917A914426BA}"/>
          </ac:spMkLst>
        </pc:spChg>
        <pc:picChg chg="mod">
          <ac:chgData name="Siniša Vuksan" userId="3af124f9-b8e7-46e3-9422-21ae1d17ac0b" providerId="ADAL" clId="{75C38629-AA9E-445E-91CB-4B4BA3A2BEB7}" dt="2021-09-24T06:04:05.187" v="2573" actId="14100"/>
          <ac:picMkLst>
            <pc:docMk/>
            <pc:sldMk cId="2024283910" sldId="50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5C38629-AA9E-445E-91CB-4B4BA3A2BEB7}" dt="2021-09-24T06:05:18.157" v="2576" actId="1076"/>
          <ac:picMkLst>
            <pc:docMk/>
            <pc:sldMk cId="2024283910" sldId="508"/>
            <ac:picMk id="3" creationId="{8C3E1EDC-53BB-4380-8BDC-1E0B4808E295}"/>
          </ac:picMkLst>
        </pc:picChg>
        <pc:picChg chg="mod">
          <ac:chgData name="Siniša Vuksan" userId="3af124f9-b8e7-46e3-9422-21ae1d17ac0b" providerId="ADAL" clId="{75C38629-AA9E-445E-91CB-4B4BA3A2BEB7}" dt="2021-09-24T06:01:28.423" v="2523" actId="14826"/>
          <ac:picMkLst>
            <pc:docMk/>
            <pc:sldMk cId="2024283910" sldId="508"/>
            <ac:picMk id="4" creationId="{1B2619D9-4F98-4A11-8FFE-57C7EB1F529A}"/>
          </ac:picMkLst>
        </pc:picChg>
      </pc:sldChg>
      <pc:sldChg chg="addSp delSp modSp add modAnim">
        <pc:chgData name="Siniša Vuksan" userId="3af124f9-b8e7-46e3-9422-21ae1d17ac0b" providerId="ADAL" clId="{75C38629-AA9E-445E-91CB-4B4BA3A2BEB7}" dt="2021-09-24T06:12:03.121" v="2743" actId="1076"/>
        <pc:sldMkLst>
          <pc:docMk/>
          <pc:sldMk cId="2110853423" sldId="509"/>
        </pc:sldMkLst>
        <pc:spChg chg="mod">
          <ac:chgData name="Siniša Vuksan" userId="3af124f9-b8e7-46e3-9422-21ae1d17ac0b" providerId="ADAL" clId="{75C38629-AA9E-445E-91CB-4B4BA3A2BEB7}" dt="2021-09-24T06:09:10.727" v="2712" actId="20577"/>
          <ac:spMkLst>
            <pc:docMk/>
            <pc:sldMk cId="2110853423" sldId="509"/>
            <ac:spMk id="6" creationId="{010AB125-9086-4261-98B4-FC5A0801347C}"/>
          </ac:spMkLst>
        </pc:spChg>
        <pc:picChg chg="add mod">
          <ac:chgData name="Siniša Vuksan" userId="3af124f9-b8e7-46e3-9422-21ae1d17ac0b" providerId="ADAL" clId="{75C38629-AA9E-445E-91CB-4B4BA3A2BEB7}" dt="2021-09-24T06:11:04.005" v="2721" actId="1076"/>
          <ac:picMkLst>
            <pc:docMk/>
            <pc:sldMk cId="2110853423" sldId="509"/>
            <ac:picMk id="11" creationId="{197E7E95-168F-4FC5-9923-CB81DED80B50}"/>
          </ac:picMkLst>
        </pc:picChg>
        <pc:picChg chg="add mod">
          <ac:chgData name="Siniša Vuksan" userId="3af124f9-b8e7-46e3-9422-21ae1d17ac0b" providerId="ADAL" clId="{75C38629-AA9E-445E-91CB-4B4BA3A2BEB7}" dt="2021-09-24T06:11:07.851" v="2723" actId="1076"/>
          <ac:picMkLst>
            <pc:docMk/>
            <pc:sldMk cId="2110853423" sldId="509"/>
            <ac:picMk id="12" creationId="{E10A930D-AD7E-457A-97BA-2F384C35064A}"/>
          </ac:picMkLst>
        </pc:picChg>
        <pc:picChg chg="add mod">
          <ac:chgData name="Siniša Vuksan" userId="3af124f9-b8e7-46e3-9422-21ae1d17ac0b" providerId="ADAL" clId="{75C38629-AA9E-445E-91CB-4B4BA3A2BEB7}" dt="2021-09-24T06:11:17.747" v="2725" actId="1076"/>
          <ac:picMkLst>
            <pc:docMk/>
            <pc:sldMk cId="2110853423" sldId="509"/>
            <ac:picMk id="13" creationId="{ADC3C7E1-EEC5-4529-BC86-871EF357AA67}"/>
          </ac:picMkLst>
        </pc:picChg>
        <pc:picChg chg="add mod">
          <ac:chgData name="Siniša Vuksan" userId="3af124f9-b8e7-46e3-9422-21ae1d17ac0b" providerId="ADAL" clId="{75C38629-AA9E-445E-91CB-4B4BA3A2BEB7}" dt="2021-09-24T06:11:21.507" v="2727" actId="1076"/>
          <ac:picMkLst>
            <pc:docMk/>
            <pc:sldMk cId="2110853423" sldId="509"/>
            <ac:picMk id="14" creationId="{1676DA77-9E18-4655-A7B1-BAE8B6CCC515}"/>
          </ac:picMkLst>
        </pc:picChg>
        <pc:picChg chg="add mod">
          <ac:chgData name="Siniša Vuksan" userId="3af124f9-b8e7-46e3-9422-21ae1d17ac0b" providerId="ADAL" clId="{75C38629-AA9E-445E-91CB-4B4BA3A2BEB7}" dt="2021-09-24T06:11:26.345" v="2729" actId="1076"/>
          <ac:picMkLst>
            <pc:docMk/>
            <pc:sldMk cId="2110853423" sldId="509"/>
            <ac:picMk id="15" creationId="{4D0CDAF0-37DF-44F9-9BEE-8EBCDE7C1121}"/>
          </ac:picMkLst>
        </pc:picChg>
        <pc:picChg chg="add mod">
          <ac:chgData name="Siniša Vuksan" userId="3af124f9-b8e7-46e3-9422-21ae1d17ac0b" providerId="ADAL" clId="{75C38629-AA9E-445E-91CB-4B4BA3A2BEB7}" dt="2021-09-24T06:11:31.301" v="2731" actId="1076"/>
          <ac:picMkLst>
            <pc:docMk/>
            <pc:sldMk cId="2110853423" sldId="509"/>
            <ac:picMk id="16" creationId="{069B7C9E-8F63-4E46-B1E4-63C23AE00CD1}"/>
          </ac:picMkLst>
        </pc:picChg>
        <pc:picChg chg="add mod">
          <ac:chgData name="Siniša Vuksan" userId="3af124f9-b8e7-46e3-9422-21ae1d17ac0b" providerId="ADAL" clId="{75C38629-AA9E-445E-91CB-4B4BA3A2BEB7}" dt="2021-09-24T06:11:35.177" v="2733" actId="1076"/>
          <ac:picMkLst>
            <pc:docMk/>
            <pc:sldMk cId="2110853423" sldId="509"/>
            <ac:picMk id="17" creationId="{3796F8F0-F766-4C98-8ED3-2659090F674D}"/>
          </ac:picMkLst>
        </pc:picChg>
        <pc:picChg chg="add mod">
          <ac:chgData name="Siniša Vuksan" userId="3af124f9-b8e7-46e3-9422-21ae1d17ac0b" providerId="ADAL" clId="{75C38629-AA9E-445E-91CB-4B4BA3A2BEB7}" dt="2021-09-24T06:11:44.125" v="2735" actId="1076"/>
          <ac:picMkLst>
            <pc:docMk/>
            <pc:sldMk cId="2110853423" sldId="509"/>
            <ac:picMk id="18" creationId="{D9FC2BE5-DB3D-402B-B57F-18105CF051FD}"/>
          </ac:picMkLst>
        </pc:picChg>
        <pc:picChg chg="add mod">
          <ac:chgData name="Siniša Vuksan" userId="3af124f9-b8e7-46e3-9422-21ae1d17ac0b" providerId="ADAL" clId="{75C38629-AA9E-445E-91CB-4B4BA3A2BEB7}" dt="2021-09-24T06:11:48.637" v="2737" actId="1076"/>
          <ac:picMkLst>
            <pc:docMk/>
            <pc:sldMk cId="2110853423" sldId="509"/>
            <ac:picMk id="19" creationId="{BAE9068F-107A-4DE2-B3AA-2EAA3B328E30}"/>
          </ac:picMkLst>
        </pc:picChg>
        <pc:picChg chg="add mod">
          <ac:chgData name="Siniša Vuksan" userId="3af124f9-b8e7-46e3-9422-21ae1d17ac0b" providerId="ADAL" clId="{75C38629-AA9E-445E-91CB-4B4BA3A2BEB7}" dt="2021-09-24T06:11:54.460" v="2739" actId="1076"/>
          <ac:picMkLst>
            <pc:docMk/>
            <pc:sldMk cId="2110853423" sldId="509"/>
            <ac:picMk id="20" creationId="{BBF6FC97-D804-4CE1-876E-7476E5486F55}"/>
          </ac:picMkLst>
        </pc:picChg>
        <pc:picChg chg="add mod">
          <ac:chgData name="Siniša Vuksan" userId="3af124f9-b8e7-46e3-9422-21ae1d17ac0b" providerId="ADAL" clId="{75C38629-AA9E-445E-91CB-4B4BA3A2BEB7}" dt="2021-09-24T06:11:58.445" v="2741" actId="1076"/>
          <ac:picMkLst>
            <pc:docMk/>
            <pc:sldMk cId="2110853423" sldId="509"/>
            <ac:picMk id="21" creationId="{BAFE14EC-CAA9-4A71-973E-1756A428B5D6}"/>
          </ac:picMkLst>
        </pc:picChg>
        <pc:picChg chg="add mod">
          <ac:chgData name="Siniša Vuksan" userId="3af124f9-b8e7-46e3-9422-21ae1d17ac0b" providerId="ADAL" clId="{75C38629-AA9E-445E-91CB-4B4BA3A2BEB7}" dt="2021-09-24T06:12:03.121" v="2743" actId="1076"/>
          <ac:picMkLst>
            <pc:docMk/>
            <pc:sldMk cId="2110853423" sldId="509"/>
            <ac:picMk id="22" creationId="{6F097223-AF79-4A15-8898-BCF831C18262}"/>
          </ac:picMkLst>
        </pc:picChg>
        <pc:picChg chg="add del">
          <ac:chgData name="Siniša Vuksan" userId="3af124f9-b8e7-46e3-9422-21ae1d17ac0b" providerId="ADAL" clId="{75C38629-AA9E-445E-91CB-4B4BA3A2BEB7}" dt="2021-09-24T06:09:45.406" v="2714"/>
          <ac:picMkLst>
            <pc:docMk/>
            <pc:sldMk cId="2110853423" sldId="509"/>
            <ac:picMk id="1026" creationId="{410293D5-AF00-456E-B7A8-461D97C2B12C}"/>
          </ac:picMkLst>
        </pc:picChg>
        <pc:picChg chg="add mod">
          <ac:chgData name="Siniša Vuksan" userId="3af124f9-b8e7-46e3-9422-21ae1d17ac0b" providerId="ADAL" clId="{75C38629-AA9E-445E-91CB-4B4BA3A2BEB7}" dt="2021-09-24T06:10:45.402" v="2717" actId="1076"/>
          <ac:picMkLst>
            <pc:docMk/>
            <pc:sldMk cId="2110853423" sldId="509"/>
            <ac:picMk id="1028" creationId="{1504FAD4-AD27-4449-9558-1D5A835D71F1}"/>
          </ac:picMkLst>
        </pc:picChg>
      </pc:sldChg>
      <pc:sldChg chg="delSp modSp add ord delAnim">
        <pc:chgData name="Siniša Vuksan" userId="3af124f9-b8e7-46e3-9422-21ae1d17ac0b" providerId="ADAL" clId="{75C38629-AA9E-445E-91CB-4B4BA3A2BEB7}" dt="2021-09-24T06:14:22.465" v="2810" actId="14100"/>
        <pc:sldMkLst>
          <pc:docMk/>
          <pc:sldMk cId="3630383236" sldId="510"/>
        </pc:sldMkLst>
        <pc:spChg chg="mod">
          <ac:chgData name="Siniša Vuksan" userId="3af124f9-b8e7-46e3-9422-21ae1d17ac0b" providerId="ADAL" clId="{75C38629-AA9E-445E-91CB-4B4BA3A2BEB7}" dt="2021-09-24T06:14:22.465" v="2810" actId="14100"/>
          <ac:spMkLst>
            <pc:docMk/>
            <pc:sldMk cId="3630383236" sldId="510"/>
            <ac:spMk id="6" creationId="{010AB125-9086-4261-98B4-FC5A0801347C}"/>
          </ac:spMkLst>
        </pc:spChg>
        <pc:spChg chg="del">
          <ac:chgData name="Siniša Vuksan" userId="3af124f9-b8e7-46e3-9422-21ae1d17ac0b" providerId="ADAL" clId="{75C38629-AA9E-445E-91CB-4B4BA3A2BEB7}" dt="2021-09-24T06:13:40.898" v="2762" actId="478"/>
          <ac:spMkLst>
            <pc:docMk/>
            <pc:sldMk cId="3630383236" sldId="510"/>
            <ac:spMk id="14" creationId="{42FCE229-8671-47C7-9826-50D294865FC1}"/>
          </ac:spMkLst>
        </pc:spChg>
        <pc:spChg chg="del">
          <ac:chgData name="Siniša Vuksan" userId="3af124f9-b8e7-46e3-9422-21ae1d17ac0b" providerId="ADAL" clId="{75C38629-AA9E-445E-91CB-4B4BA3A2BEB7}" dt="2021-09-24T06:12:46.939" v="2760" actId="478"/>
          <ac:spMkLst>
            <pc:docMk/>
            <pc:sldMk cId="3630383236" sldId="510"/>
            <ac:spMk id="15" creationId="{28EC7DD3-7A97-4CC1-8D44-CB8EDD8D29CA}"/>
          </ac:spMkLst>
        </pc:spChg>
        <pc:picChg chg="mod">
          <ac:chgData name="Siniša Vuksan" userId="3af124f9-b8e7-46e3-9422-21ae1d17ac0b" providerId="ADAL" clId="{75C38629-AA9E-445E-91CB-4B4BA3A2BEB7}" dt="2021-09-24T06:14:19.673" v="2809" actId="1076"/>
          <ac:picMkLst>
            <pc:docMk/>
            <pc:sldMk cId="3630383236" sldId="5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6:12:34.808" v="2747" actId="1076"/>
          <ac:picMkLst>
            <pc:docMk/>
            <pc:sldMk cId="3630383236" sldId="51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D6F7B15F-22FF-425B-B979-1D15F7CB28F4}" dt="2021-08-28T10:36:23.766" v="1763"/>
        <pc:sldMkLst>
          <pc:docMk/>
          <pc:sldMk cId="369717677" sldId="440"/>
        </pc:sldMkLst>
        <pc:spChg chg="mod">
          <ac:chgData name="Siniša Vuksan" userId="3af124f9-b8e7-46e3-9422-21ae1d17ac0b" providerId="ADAL" clId="{D6F7B15F-22FF-425B-B979-1D15F7CB28F4}" dt="2021-08-28T10:36:20.591" v="1762" actId="14100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D6F7B15F-22FF-425B-B979-1D15F7CB28F4}" dt="2021-08-28T10:30:56.834" v="1544" actId="1035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D6F7B15F-22FF-425B-B979-1D15F7CB28F4}" dt="2021-08-28T10:28:12.795" v="1537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58:26.901" v="2458"/>
        <pc:sldMkLst>
          <pc:docMk/>
          <pc:sldMk cId="2690372579" sldId="474"/>
        </pc:sldMkLst>
        <pc:spChg chg="mod">
          <ac:chgData name="Siniša Vuksan" userId="3af124f9-b8e7-46e3-9422-21ae1d17ac0b" providerId="ADAL" clId="{D6F7B15F-22FF-425B-B979-1D15F7CB28F4}" dt="2021-08-28T10:55:18.254" v="2380" actId="1036"/>
          <ac:spMkLst>
            <pc:docMk/>
            <pc:sldMk cId="2690372579" sldId="47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49:59.062" v="2130" actId="1076"/>
          <ac:spMkLst>
            <pc:docMk/>
            <pc:sldMk cId="2690372579" sldId="474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8" creationId="{BFDC20B5-2A68-49A0-AAEC-9204A3300DEC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9" creationId="{B6F271AD-8588-4092-AB45-666412DA3574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0" creationId="{FE092354-24EF-4F73-AA97-B230650C75BD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1" creationId="{5DBFB585-53C4-457F-8B02-73989C3A4C52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2" creationId="{0C39A72E-CFF3-48B8-89D0-819131831B47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3" creationId="{7ABB5406-B1B1-466E-8077-A7B9BBA8FF6C}"/>
          </ac:spMkLst>
        </pc:spChg>
        <pc:spChg chg="add mod">
          <ac:chgData name="Siniša Vuksan" userId="3af124f9-b8e7-46e3-9422-21ae1d17ac0b" providerId="ADAL" clId="{D6F7B15F-22FF-425B-B979-1D15F7CB28F4}" dt="2021-08-28T10:57:08.145" v="2445" actId="20577"/>
          <ac:spMkLst>
            <pc:docMk/>
            <pc:sldMk cId="2690372579" sldId="47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8T10:55:12.784" v="2355" actId="1035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49:41.973" v="2129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D6F7B15F-22FF-425B-B979-1D15F7CB28F4}" dt="2021-08-29T11:24:32.082" v="3276"/>
        <pc:sldMkLst>
          <pc:docMk/>
          <pc:sldMk cId="403944988" sldId="484"/>
        </pc:sldMkLst>
        <pc:spChg chg="mod">
          <ac:chgData name="Siniša Vuksan" userId="3af124f9-b8e7-46e3-9422-21ae1d17ac0b" providerId="ADAL" clId="{D6F7B15F-22FF-425B-B979-1D15F7CB28F4}" dt="2021-08-29T11:22:47.056" v="3275" actId="14100"/>
          <ac:spMkLst>
            <pc:docMk/>
            <pc:sldMk cId="403944988" sldId="48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9T11:13:03.775" v="3211" actId="20577"/>
          <ac:spMkLst>
            <pc:docMk/>
            <pc:sldMk cId="403944988" sldId="484"/>
            <ac:spMk id="7" creationId="{0256D9EB-C20B-45FA-9F3D-124012366C9E}"/>
          </ac:spMkLst>
        </pc:spChg>
        <pc:spChg chg="del">
          <ac:chgData name="Siniša Vuksan" userId="3af124f9-b8e7-46e3-9422-21ae1d17ac0b" providerId="ADAL" clId="{D6F7B15F-22FF-425B-B979-1D15F7CB28F4}" dt="2021-08-29T11:15:54.985" v="3215" actId="478"/>
          <ac:spMkLst>
            <pc:docMk/>
            <pc:sldMk cId="403944988" sldId="484"/>
            <ac:spMk id="8" creationId="{BFDC20B5-2A68-49A0-AAEC-9204A3300DEC}"/>
          </ac:spMkLst>
        </pc:spChg>
        <pc:spChg chg="del">
          <ac:chgData name="Siniša Vuksan" userId="3af124f9-b8e7-46e3-9422-21ae1d17ac0b" providerId="ADAL" clId="{D6F7B15F-22FF-425B-B979-1D15F7CB28F4}" dt="2021-08-29T11:15:57.354" v="3216" actId="478"/>
          <ac:spMkLst>
            <pc:docMk/>
            <pc:sldMk cId="403944988" sldId="484"/>
            <ac:spMk id="9" creationId="{B6F271AD-8588-4092-AB45-666412DA3574}"/>
          </ac:spMkLst>
        </pc:spChg>
        <pc:spChg chg="del">
          <ac:chgData name="Siniša Vuksan" userId="3af124f9-b8e7-46e3-9422-21ae1d17ac0b" providerId="ADAL" clId="{D6F7B15F-22FF-425B-B979-1D15F7CB28F4}" dt="2021-08-29T11:15:58.744" v="3217" actId="478"/>
          <ac:spMkLst>
            <pc:docMk/>
            <pc:sldMk cId="403944988" sldId="484"/>
            <ac:spMk id="10" creationId="{FE092354-24EF-4F73-AA97-B230650C75BD}"/>
          </ac:spMkLst>
        </pc:spChg>
        <pc:spChg chg="del">
          <ac:chgData name="Siniša Vuksan" userId="3af124f9-b8e7-46e3-9422-21ae1d17ac0b" providerId="ADAL" clId="{D6F7B15F-22FF-425B-B979-1D15F7CB28F4}" dt="2021-08-29T11:16:00.304" v="3218" actId="478"/>
          <ac:spMkLst>
            <pc:docMk/>
            <pc:sldMk cId="403944988" sldId="484"/>
            <ac:spMk id="11" creationId="{5DBFB585-53C4-457F-8B02-73989C3A4C52}"/>
          </ac:spMkLst>
        </pc:spChg>
        <pc:spChg chg="del">
          <ac:chgData name="Siniša Vuksan" userId="3af124f9-b8e7-46e3-9422-21ae1d17ac0b" providerId="ADAL" clId="{D6F7B15F-22FF-425B-B979-1D15F7CB28F4}" dt="2021-08-29T11:16:01.554" v="3219" actId="478"/>
          <ac:spMkLst>
            <pc:docMk/>
            <pc:sldMk cId="403944988" sldId="484"/>
            <ac:spMk id="12" creationId="{0C39A72E-CFF3-48B8-89D0-819131831B47}"/>
          </ac:spMkLst>
        </pc:spChg>
        <pc:spChg chg="del">
          <ac:chgData name="Siniša Vuksan" userId="3af124f9-b8e7-46e3-9422-21ae1d17ac0b" providerId="ADAL" clId="{D6F7B15F-22FF-425B-B979-1D15F7CB28F4}" dt="2021-08-29T11:16:04.081" v="3220" actId="478"/>
          <ac:spMkLst>
            <pc:docMk/>
            <pc:sldMk cId="403944988" sldId="484"/>
            <ac:spMk id="13" creationId="{7ABB5406-B1B1-466E-8077-A7B9BBA8FF6C}"/>
          </ac:spMkLst>
        </pc:spChg>
        <pc:spChg chg="del">
          <ac:chgData name="Siniša Vuksan" userId="3af124f9-b8e7-46e3-9422-21ae1d17ac0b" providerId="ADAL" clId="{D6F7B15F-22FF-425B-B979-1D15F7CB28F4}" dt="2021-08-29T11:16:05.482" v="3221" actId="478"/>
          <ac:spMkLst>
            <pc:docMk/>
            <pc:sldMk cId="403944988" sldId="48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9T11:22:40.611" v="3273" actId="14100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9T11:13:27.809" v="3212" actId="14826"/>
          <ac:picMkLst>
            <pc:docMk/>
            <pc:sldMk cId="403944988" sldId="484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ee21f35-8dbb-4258-ad16-70bc5ac60c0d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online-dic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035/221/48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I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see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https://www.e-sfera.hr/dodatni-digitalni-sadrzaji/6ee21f35-8dbb-4258-ad16-70bc5ac60c0d/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Famous</a:t>
            </a:r>
            <a:r>
              <a:rPr lang="hr-HR" sz="2000" b="1" u="sng" dirty="0"/>
              <a:t> </a:t>
            </a:r>
            <a:r>
              <a:rPr lang="hr-HR" sz="2000" b="1" u="sng" dirty="0" err="1"/>
              <a:t>women</a:t>
            </a:r>
            <a:r>
              <a:rPr lang="hr-HR" sz="2000" b="1" u="sng" dirty="0"/>
              <a:t> </a:t>
            </a:r>
            <a:r>
              <a:rPr lang="hr-HR" sz="2000" b="1" u="sng" dirty="0" err="1"/>
              <a:t>artists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en-US" sz="2000" b="1" dirty="0"/>
              <a:t>about Augusta Savage</a:t>
            </a:r>
            <a:r>
              <a:rPr lang="hr-HR" sz="2000" b="1" dirty="0"/>
              <a:t>,</a:t>
            </a:r>
            <a:r>
              <a:rPr lang="en-US" sz="2000" b="1" dirty="0"/>
              <a:t> one of the first African</a:t>
            </a:r>
            <a:r>
              <a:rPr lang="hr-HR" sz="2000" b="1" dirty="0"/>
              <a:t> </a:t>
            </a:r>
            <a:r>
              <a:rPr lang="en-US" sz="2000" b="1" dirty="0"/>
              <a:t>American women sculptors in history, Frida</a:t>
            </a:r>
            <a:r>
              <a:rPr lang="hr-HR" sz="2000" b="1" dirty="0"/>
              <a:t> </a:t>
            </a:r>
            <a:r>
              <a:rPr lang="en-US" sz="2000" b="1" dirty="0"/>
              <a:t>Kahlo</a:t>
            </a:r>
            <a:r>
              <a:rPr lang="hr-HR" sz="2000" b="1" dirty="0"/>
              <a:t>,</a:t>
            </a:r>
            <a:r>
              <a:rPr lang="en-US" sz="2000" b="1" dirty="0"/>
              <a:t> one of the best loved painters of the</a:t>
            </a:r>
            <a:r>
              <a:rPr lang="hr-HR" sz="2000" b="1" dirty="0"/>
              <a:t> </a:t>
            </a:r>
            <a:r>
              <a:rPr lang="en-US" sz="2000" b="1" dirty="0"/>
              <a:t>20th century, Yayoi Kusama</a:t>
            </a:r>
            <a:r>
              <a:rPr lang="hr-HR" sz="2000" b="1" dirty="0"/>
              <a:t>,</a:t>
            </a:r>
            <a:r>
              <a:rPr lang="en-US" sz="2000" b="1" dirty="0"/>
              <a:t> one of the most</a:t>
            </a:r>
            <a:r>
              <a:rPr lang="hr-HR" sz="2000" b="1" dirty="0"/>
              <a:t> </a:t>
            </a:r>
            <a:r>
              <a:rPr lang="en-US" sz="2000" b="1" dirty="0"/>
              <a:t>important living artists from</a:t>
            </a:r>
            <a:r>
              <a:rPr lang="hr-HR" sz="2000" b="1" dirty="0"/>
              <a:t> </a:t>
            </a:r>
            <a:r>
              <a:rPr lang="en-US" sz="2000" b="1" dirty="0"/>
              <a:t>Japan</a:t>
            </a:r>
            <a:r>
              <a:rPr lang="hr-HR" sz="2000" b="1" dirty="0"/>
              <a:t>,</a:t>
            </a:r>
            <a:r>
              <a:rPr lang="en-US" sz="2000" b="1" dirty="0"/>
              <a:t> and Marina</a:t>
            </a:r>
            <a:r>
              <a:rPr lang="hr-HR" sz="2000" b="1" dirty="0"/>
              <a:t> </a:t>
            </a:r>
            <a:r>
              <a:rPr lang="en-US" sz="2000" b="1" dirty="0" err="1"/>
              <a:t>Abramović</a:t>
            </a:r>
            <a:r>
              <a:rPr lang="hr-HR" sz="2000" b="1"/>
              <a:t>,</a:t>
            </a:r>
            <a:r>
              <a:rPr lang="en-US" sz="2000" b="1"/>
              <a:t> </a:t>
            </a:r>
            <a:r>
              <a:rPr lang="en-US" sz="2000" b="1" dirty="0"/>
              <a:t>a performance artist from Belgrade</a:t>
            </a:r>
            <a:r>
              <a:rPr lang="hr-HR" sz="2000" b="1" dirty="0"/>
              <a:t> </a:t>
            </a:r>
            <a:r>
              <a:rPr lang="en-US" sz="2000" b="1" dirty="0"/>
              <a:t>who studied in Zagreb, and who uses sound,</a:t>
            </a:r>
            <a:r>
              <a:rPr lang="hr-HR" sz="2000" b="1" dirty="0"/>
              <a:t> </a:t>
            </a:r>
            <a:r>
              <a:rPr lang="en-US" sz="2000" b="1" dirty="0"/>
              <a:t>video, photography, and sculpture in her work.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Pročitaj ovaj zanimljiv tekst o poznatim umjetnicama. </a:t>
            </a:r>
            <a:r>
              <a:rPr lang="hr-HR" sz="2000" b="1" dirty="0"/>
              <a:t> </a:t>
            </a:r>
          </a:p>
          <a:p>
            <a:pPr marL="0" indent="0" algn="ctr">
              <a:buNone/>
            </a:pP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something</a:t>
            </a:r>
            <a:r>
              <a:rPr lang="hr-HR" sz="2000" b="1" dirty="0"/>
              <a:t> </a:t>
            </a:r>
            <a:r>
              <a:rPr lang="hr-HR" sz="2000" b="1" dirty="0" err="1"/>
              <a:t>new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Jesi li saznao nešto novo?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5921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l</a:t>
            </a:r>
            <a:r>
              <a:rPr lang="en-US" sz="1900" b="1" dirty="0" err="1"/>
              <a:t>ine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 err="1"/>
              <a:t>exture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hape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fuzzy</a:t>
            </a:r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mooth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yan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urved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l</a:t>
            </a:r>
            <a:r>
              <a:rPr lang="en-US" sz="1900" b="1" dirty="0" err="1"/>
              <a:t>ayers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 err="1"/>
              <a:t>urquoise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magenta</a:t>
            </a:r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/>
              <a:t>hick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inscribe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Styrofoam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depict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sunflowers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304803"/>
            <a:ext cx="7284489" cy="6465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Sort these words into the table below.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Razvrstaj 20 pojmova u 4 kategorije.</a:t>
            </a:r>
            <a:endParaRPr lang="en-US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21922" y="901215"/>
            <a:ext cx="7094284" cy="5956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linija</a:t>
            </a:r>
          </a:p>
          <a:p>
            <a:pPr marL="0" indent="0">
              <a:buNone/>
            </a:pPr>
            <a:r>
              <a:rPr lang="hr-HR" sz="1900" i="1" dirty="0"/>
              <a:t>tekstura</a:t>
            </a:r>
          </a:p>
          <a:p>
            <a:pPr marL="0" indent="0">
              <a:buNone/>
            </a:pPr>
            <a:r>
              <a:rPr lang="hr-HR" sz="1900" i="1" dirty="0"/>
              <a:t>oblik</a:t>
            </a:r>
          </a:p>
          <a:p>
            <a:pPr marL="0" indent="0">
              <a:buNone/>
            </a:pPr>
            <a:r>
              <a:rPr lang="hr-HR" sz="1900" i="1" dirty="0"/>
              <a:t>neizrazit</a:t>
            </a:r>
          </a:p>
          <a:p>
            <a:pPr marL="0" indent="0">
              <a:buNone/>
            </a:pPr>
            <a:r>
              <a:rPr lang="hr-HR" sz="1900" i="1" dirty="0"/>
              <a:t>glatko</a:t>
            </a:r>
          </a:p>
          <a:p>
            <a:pPr marL="0" indent="0">
              <a:buNone/>
            </a:pPr>
            <a:r>
              <a:rPr lang="hr-HR" sz="1900" i="1" dirty="0" err="1"/>
              <a:t>cijan</a:t>
            </a:r>
            <a:r>
              <a:rPr lang="hr-HR" sz="1900" i="1" dirty="0"/>
              <a:t> (boja)</a:t>
            </a:r>
          </a:p>
          <a:p>
            <a:pPr marL="0" indent="0">
              <a:buNone/>
            </a:pPr>
            <a:r>
              <a:rPr lang="hr-HR" sz="1900" i="1" dirty="0"/>
              <a:t>zaobljen</a:t>
            </a:r>
          </a:p>
          <a:p>
            <a:pPr marL="0" indent="0">
              <a:buNone/>
            </a:pPr>
            <a:r>
              <a:rPr lang="hr-HR" sz="1900" i="1" dirty="0"/>
              <a:t>sloj</a:t>
            </a:r>
          </a:p>
          <a:p>
            <a:pPr marL="0" indent="0">
              <a:buNone/>
            </a:pPr>
            <a:r>
              <a:rPr lang="hr-HR" sz="1900" i="1" dirty="0"/>
              <a:t>tirkizna (boja)</a:t>
            </a:r>
          </a:p>
          <a:p>
            <a:pPr marL="0" indent="0">
              <a:buNone/>
            </a:pPr>
            <a:r>
              <a:rPr lang="hr-HR" sz="1900" i="1" dirty="0" err="1"/>
              <a:t>magenta</a:t>
            </a:r>
            <a:r>
              <a:rPr lang="hr-HR" sz="1900" i="1" dirty="0"/>
              <a:t> (boja)</a:t>
            </a:r>
          </a:p>
          <a:p>
            <a:pPr marL="0" indent="0">
              <a:buNone/>
            </a:pPr>
            <a:r>
              <a:rPr lang="hr-HR" sz="1900" i="1" dirty="0"/>
              <a:t>debelo</a:t>
            </a:r>
          </a:p>
          <a:p>
            <a:pPr marL="0" indent="0">
              <a:buNone/>
            </a:pPr>
            <a:r>
              <a:rPr lang="hr-HR" sz="1900" i="1" dirty="0"/>
              <a:t>upisati, zapisati</a:t>
            </a:r>
          </a:p>
          <a:p>
            <a:pPr marL="0" indent="0">
              <a:buNone/>
            </a:pPr>
            <a:r>
              <a:rPr lang="hr-HR" sz="1900" i="1" dirty="0"/>
              <a:t>stiropor</a:t>
            </a:r>
          </a:p>
          <a:p>
            <a:pPr marL="0" indent="0">
              <a:buNone/>
            </a:pPr>
            <a:r>
              <a:rPr lang="hr-HR" sz="1900" i="1" dirty="0"/>
              <a:t>opisati, slikati</a:t>
            </a:r>
          </a:p>
          <a:p>
            <a:pPr marL="0" indent="0">
              <a:buNone/>
            </a:pPr>
            <a:r>
              <a:rPr lang="hr-HR" sz="1900" i="1" dirty="0"/>
              <a:t>suncokreti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0" y="-1365"/>
            <a:ext cx="4843103" cy="686039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673" y="1011199"/>
            <a:ext cx="9213205" cy="5634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BA446A9-9226-405A-B9CF-2F3125224FDA}"/>
              </a:ext>
            </a:extLst>
          </p:cNvPr>
          <p:cNvSpPr txBox="1">
            <a:spLocks/>
          </p:cNvSpPr>
          <p:nvPr/>
        </p:nvSpPr>
        <p:spPr>
          <a:xfrm>
            <a:off x="7386919" y="3234068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circle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468A799-8852-4B1A-9D9D-5EEE50C75E3D}"/>
              </a:ext>
            </a:extLst>
          </p:cNvPr>
          <p:cNvSpPr txBox="1">
            <a:spLocks/>
          </p:cNvSpPr>
          <p:nvPr/>
        </p:nvSpPr>
        <p:spPr>
          <a:xfrm>
            <a:off x="5116958" y="3229818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curved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7BBD03B-38B7-4789-BB50-ECC881604BA2}"/>
              </a:ext>
            </a:extLst>
          </p:cNvPr>
          <p:cNvSpPr txBox="1">
            <a:spLocks/>
          </p:cNvSpPr>
          <p:nvPr/>
        </p:nvSpPr>
        <p:spPr>
          <a:xfrm>
            <a:off x="2839072" y="3236672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cyan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16433E6-500F-4AC0-98D5-E0C49019EF37}"/>
              </a:ext>
            </a:extLst>
          </p:cNvPr>
          <p:cNvSpPr txBox="1">
            <a:spLocks/>
          </p:cNvSpPr>
          <p:nvPr/>
        </p:nvSpPr>
        <p:spPr>
          <a:xfrm>
            <a:off x="9654066" y="3236672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fuzzy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5BDB71F-6D9E-42B5-9795-5262377AF15C}"/>
              </a:ext>
            </a:extLst>
          </p:cNvPr>
          <p:cNvSpPr txBox="1">
            <a:spLocks/>
          </p:cNvSpPr>
          <p:nvPr/>
        </p:nvSpPr>
        <p:spPr>
          <a:xfrm>
            <a:off x="5116958" y="3513567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horizontal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18A7DA7-B57E-4A5E-AAE6-ECEEBDEE9AC7}"/>
              </a:ext>
            </a:extLst>
          </p:cNvPr>
          <p:cNvSpPr txBox="1">
            <a:spLocks/>
          </p:cNvSpPr>
          <p:nvPr/>
        </p:nvSpPr>
        <p:spPr>
          <a:xfrm>
            <a:off x="2844406" y="3494191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magenta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5098BD3-A361-48C6-86C5-80FB6E9398DF}"/>
              </a:ext>
            </a:extLst>
          </p:cNvPr>
          <p:cNvSpPr txBox="1">
            <a:spLocks/>
          </p:cNvSpPr>
          <p:nvPr/>
        </p:nvSpPr>
        <p:spPr>
          <a:xfrm>
            <a:off x="7396140" y="3495866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rectangle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8398C55-A1A9-42C8-9567-39D43BB842FF}"/>
              </a:ext>
            </a:extLst>
          </p:cNvPr>
          <p:cNvSpPr txBox="1">
            <a:spLocks/>
          </p:cNvSpPr>
          <p:nvPr/>
        </p:nvSpPr>
        <p:spPr>
          <a:xfrm>
            <a:off x="2828717" y="3799373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olive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DD133D9-4261-4336-B2A9-F3E29B992184}"/>
              </a:ext>
            </a:extLst>
          </p:cNvPr>
          <p:cNvSpPr txBox="1">
            <a:spLocks/>
          </p:cNvSpPr>
          <p:nvPr/>
        </p:nvSpPr>
        <p:spPr>
          <a:xfrm>
            <a:off x="7384973" y="3792140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oval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0B55CEC-F4EA-4E5B-91D4-FE990F425445}"/>
              </a:ext>
            </a:extLst>
          </p:cNvPr>
          <p:cNvSpPr txBox="1">
            <a:spLocks/>
          </p:cNvSpPr>
          <p:nvPr/>
        </p:nvSpPr>
        <p:spPr>
          <a:xfrm>
            <a:off x="2828717" y="4049659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plum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3F870BF9-626A-4D77-B0A2-B24B397D5849}"/>
              </a:ext>
            </a:extLst>
          </p:cNvPr>
          <p:cNvSpPr txBox="1">
            <a:spLocks/>
          </p:cNvSpPr>
          <p:nvPr/>
        </p:nvSpPr>
        <p:spPr>
          <a:xfrm>
            <a:off x="9642899" y="3487337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rough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4887370-7E44-4599-A6C3-CC36F6C8224F}"/>
              </a:ext>
            </a:extLst>
          </p:cNvPr>
          <p:cNvSpPr txBox="1">
            <a:spLocks/>
          </p:cNvSpPr>
          <p:nvPr/>
        </p:nvSpPr>
        <p:spPr>
          <a:xfrm>
            <a:off x="9643242" y="3749107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shiny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A67E389-DE28-49DA-A4B2-EEAE07D169D0}"/>
              </a:ext>
            </a:extLst>
          </p:cNvPr>
          <p:cNvSpPr txBox="1">
            <a:spLocks/>
          </p:cNvSpPr>
          <p:nvPr/>
        </p:nvSpPr>
        <p:spPr>
          <a:xfrm>
            <a:off x="9652988" y="4007450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silky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EBF0A54-0075-441D-B9B0-AD76F8D43321}"/>
              </a:ext>
            </a:extLst>
          </p:cNvPr>
          <p:cNvSpPr txBox="1">
            <a:spLocks/>
          </p:cNvSpPr>
          <p:nvPr/>
        </p:nvSpPr>
        <p:spPr>
          <a:xfrm>
            <a:off x="9653248" y="4267290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smooth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49D8D1CE-3D85-4414-897A-E17D1F6AE211}"/>
              </a:ext>
            </a:extLst>
          </p:cNvPr>
          <p:cNvSpPr txBox="1">
            <a:spLocks/>
          </p:cNvSpPr>
          <p:nvPr/>
        </p:nvSpPr>
        <p:spPr>
          <a:xfrm>
            <a:off x="7375893" y="4024296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square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649124F-530B-4E15-88A7-8175E357970F}"/>
              </a:ext>
            </a:extLst>
          </p:cNvPr>
          <p:cNvSpPr txBox="1">
            <a:spLocks/>
          </p:cNvSpPr>
          <p:nvPr/>
        </p:nvSpPr>
        <p:spPr>
          <a:xfrm>
            <a:off x="5098546" y="3799372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thick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01A1C8DE-8007-4610-B501-2D8B47D3C71C}"/>
              </a:ext>
            </a:extLst>
          </p:cNvPr>
          <p:cNvSpPr txBox="1">
            <a:spLocks/>
          </p:cNvSpPr>
          <p:nvPr/>
        </p:nvSpPr>
        <p:spPr>
          <a:xfrm>
            <a:off x="5096655" y="4053389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56D15778-65BE-4693-8B8E-B70DBF68FD2B}"/>
              </a:ext>
            </a:extLst>
          </p:cNvPr>
          <p:cNvSpPr txBox="1">
            <a:spLocks/>
          </p:cNvSpPr>
          <p:nvPr/>
        </p:nvSpPr>
        <p:spPr>
          <a:xfrm>
            <a:off x="7384014" y="4276911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triangle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09588CD8-22D1-4FF9-9742-93164A078FBA}"/>
              </a:ext>
            </a:extLst>
          </p:cNvPr>
          <p:cNvSpPr txBox="1">
            <a:spLocks/>
          </p:cNvSpPr>
          <p:nvPr/>
        </p:nvSpPr>
        <p:spPr>
          <a:xfrm>
            <a:off x="2845156" y="4315708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turquoise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DC8D3993-9524-475E-874E-783097240CAC}"/>
              </a:ext>
            </a:extLst>
          </p:cNvPr>
          <p:cNvSpPr txBox="1">
            <a:spLocks/>
          </p:cNvSpPr>
          <p:nvPr/>
        </p:nvSpPr>
        <p:spPr>
          <a:xfrm>
            <a:off x="5104716" y="4294185"/>
            <a:ext cx="22501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vertical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692" y="137773"/>
            <a:ext cx="5133702" cy="65754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525589" y="705393"/>
            <a:ext cx="6496593" cy="6007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Roll a dice and draw or </a:t>
            </a:r>
            <a:r>
              <a:rPr lang="en-US" sz="2000" b="1" dirty="0" err="1"/>
              <a:t>colour</a:t>
            </a:r>
            <a:r>
              <a:rPr lang="en-US" sz="2000" b="1" dirty="0"/>
              <a:t> what you get.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Bacaj kockicu i nacrtaj ili oboji prema dobivenoj uputi.</a:t>
            </a:r>
            <a:br>
              <a:rPr lang="hr-HR" sz="2000" i="1" dirty="0"/>
            </a:br>
            <a:r>
              <a:rPr lang="hr-HR" sz="2000" i="1" dirty="0"/>
              <a:t>Kockicu možeš bacati i online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https://www.online-stopwatch.com/online-dice/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Send your work of art to a friend and see what he or she thinks about it.</a:t>
            </a:r>
            <a:br>
              <a:rPr lang="hr-HR" sz="2000" b="1" dirty="0"/>
            </a:br>
            <a:r>
              <a:rPr lang="hr-HR" sz="2000" i="1" dirty="0"/>
              <a:t>Pošalji svoj crtež nekom od prijatelja iz razreda i vidi što on/ona misli o tvom umjetničkom djelu.</a:t>
            </a:r>
          </a:p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drawing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received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Odgovori na sljedeća pitanja o crtežu koji su ti prijatelji poslali.</a:t>
            </a:r>
          </a:p>
          <a:p>
            <a:pPr marL="0" indent="0">
              <a:buNone/>
            </a:pPr>
            <a:r>
              <a:rPr lang="en-US" sz="2000" b="1" dirty="0"/>
              <a:t>What do you see in this</a:t>
            </a:r>
            <a:r>
              <a:rPr lang="hr-HR" sz="2000" b="1" dirty="0"/>
              <a:t> </a:t>
            </a:r>
            <a:r>
              <a:rPr lang="en-US" sz="2000" b="1" dirty="0"/>
              <a:t>drawing? </a:t>
            </a:r>
            <a:br>
              <a:rPr lang="hr-HR" sz="2000" i="1" dirty="0"/>
            </a:br>
            <a:r>
              <a:rPr lang="hr-HR" sz="2000" i="1" dirty="0"/>
              <a:t>Što vidiš na crtežu?</a:t>
            </a:r>
          </a:p>
          <a:p>
            <a:pPr marL="0" indent="0">
              <a:buNone/>
            </a:pPr>
            <a:r>
              <a:rPr lang="en-US" sz="2000" b="1" dirty="0"/>
              <a:t>Do you like it? Why/why not? </a:t>
            </a:r>
            <a:br>
              <a:rPr lang="hr-HR" sz="2000" i="1" dirty="0"/>
            </a:br>
            <a:r>
              <a:rPr lang="hr-HR" sz="2000" i="1" dirty="0"/>
              <a:t>Sviđa li ti se? Zašto?</a:t>
            </a:r>
          </a:p>
          <a:p>
            <a:pPr marL="0" indent="0">
              <a:buNone/>
            </a:pPr>
            <a:r>
              <a:rPr lang="en-US" sz="2000" b="1" dirty="0"/>
              <a:t>How does</a:t>
            </a:r>
            <a:r>
              <a:rPr lang="hr-HR" sz="2000" b="1" dirty="0"/>
              <a:t> </a:t>
            </a:r>
            <a:r>
              <a:rPr lang="en-US" sz="2000" b="1" dirty="0"/>
              <a:t>it make you feel?</a:t>
            </a:r>
            <a:br>
              <a:rPr lang="hr-HR" sz="2000" i="1" dirty="0"/>
            </a:br>
            <a:r>
              <a:rPr lang="hr-HR" sz="2000" i="1" dirty="0"/>
              <a:t>Kako se osjećaš dok gledaš taj crtež?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" y="-15502"/>
            <a:ext cx="4857274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618" y="564381"/>
            <a:ext cx="8124578" cy="59541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99447" y="470263"/>
            <a:ext cx="3504935" cy="63877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odgovori na postavljena pitanja.</a:t>
            </a:r>
          </a:p>
          <a:p>
            <a:pPr marL="0" indent="0">
              <a:buNone/>
            </a:pPr>
            <a:r>
              <a:rPr lang="en-US" sz="2000" b="1" dirty="0"/>
              <a:t>Is Rudolf </a:t>
            </a:r>
            <a:r>
              <a:rPr lang="en-US" sz="2000" b="1" dirty="0" err="1"/>
              <a:t>Stingel</a:t>
            </a:r>
            <a:r>
              <a:rPr lang="en-US" sz="2000" b="1" dirty="0"/>
              <a:t> an artist? Why (not)?</a:t>
            </a:r>
            <a:br>
              <a:rPr lang="hr-HR" sz="2000" b="1" dirty="0"/>
            </a:br>
            <a:r>
              <a:rPr lang="hr-HR" sz="2000" i="1" dirty="0"/>
              <a:t>Je li Rudolf </a:t>
            </a:r>
            <a:r>
              <a:rPr lang="hr-HR" sz="2000" i="1" dirty="0" err="1"/>
              <a:t>Stingel</a:t>
            </a:r>
            <a:r>
              <a:rPr lang="hr-HR" sz="2000" i="1" dirty="0"/>
              <a:t> umjetnik? Zašto?</a:t>
            </a:r>
          </a:p>
          <a:p>
            <a:pPr marL="0" indent="0">
              <a:buNone/>
            </a:pPr>
            <a:r>
              <a:rPr lang="en-US" sz="2000" b="1" dirty="0"/>
              <a:t>Is the ‘Untitled’ art, in your opinion? Why</a:t>
            </a:r>
            <a:r>
              <a:rPr lang="hr-HR" sz="2000" b="1" dirty="0"/>
              <a:t> </a:t>
            </a:r>
            <a:r>
              <a:rPr lang="en-US" sz="2000" b="1" dirty="0"/>
              <a:t>(not)?</a:t>
            </a:r>
            <a:br>
              <a:rPr lang="hr-HR" sz="2000" b="1" dirty="0"/>
            </a:br>
            <a:r>
              <a:rPr lang="hr-HR" sz="2000" i="1" dirty="0"/>
              <a:t>Je li njegovo djelo </a:t>
            </a:r>
            <a:r>
              <a:rPr lang="hr-HR" sz="2000" i="1" dirty="0" err="1"/>
              <a:t>Untitled</a:t>
            </a:r>
            <a:r>
              <a:rPr lang="hr-HR" sz="2000" i="1" dirty="0"/>
              <a:t> po tvom mišljenju umjetnost? Zašto?</a:t>
            </a:r>
          </a:p>
          <a:p>
            <a:pPr marL="0" indent="0">
              <a:buNone/>
            </a:pPr>
            <a:r>
              <a:rPr lang="en-US" sz="2000" b="1" dirty="0"/>
              <a:t>What would you do if you were at the</a:t>
            </a:r>
            <a:r>
              <a:rPr lang="hr-HR" sz="2000" b="1" dirty="0"/>
              <a:t> </a:t>
            </a:r>
            <a:r>
              <a:rPr lang="en-US" sz="2000" b="1" dirty="0"/>
              <a:t>exhibition? Would you touch it? Would you</a:t>
            </a:r>
            <a:r>
              <a:rPr lang="hr-HR" sz="2000" b="1" dirty="0"/>
              <a:t> </a:t>
            </a:r>
            <a:r>
              <a:rPr lang="en-US" sz="2000" b="1" dirty="0"/>
              <a:t>inscribe something? What?</a:t>
            </a:r>
            <a:br>
              <a:rPr lang="hr-HR" sz="2000" b="1" dirty="0"/>
            </a:br>
            <a:r>
              <a:rPr lang="hr-HR" sz="2000" i="1" dirty="0"/>
              <a:t>Što bi ti učinio na toj izložbi? Bi li dodirnuo izložak? Bi li upisao/utisnuo nešto? Što?</a:t>
            </a:r>
          </a:p>
          <a:p>
            <a:pPr marL="0" indent="0">
              <a:buNone/>
            </a:pPr>
            <a:r>
              <a:rPr lang="hr-HR" sz="2000" i="1" dirty="0"/>
              <a:t>Više informacija o ovom umjetniku možeš potražiti online!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0741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6" y="-15502"/>
            <a:ext cx="4845655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618" y="681335"/>
            <a:ext cx="8124578" cy="57202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99447" y="681335"/>
            <a:ext cx="3504935" cy="6176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ovaj zanimljiv tekst o Van Goghu i jednoj od njegovih najpoznatijih slika, </a:t>
            </a:r>
            <a:r>
              <a:rPr lang="hr-HR" sz="2000" i="1" dirty="0" err="1"/>
              <a:t>Sunflowers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6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0" y="8670"/>
            <a:ext cx="4827320" cy="684933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8025640" y="118106"/>
            <a:ext cx="4156501" cy="673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Compare these two works of art.</a:t>
            </a:r>
            <a:r>
              <a:rPr lang="hr-HR" sz="2000" b="1" dirty="0"/>
              <a:t> </a:t>
            </a:r>
            <a:r>
              <a:rPr lang="en-US" sz="2000" b="1" dirty="0"/>
              <a:t>Use the expressions from the box.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Usporedi dva ulja na platnu, Henri Matisse, Green Line i Van Gogh, </a:t>
            </a:r>
            <a:r>
              <a:rPr lang="hr-HR" sz="2000" i="1" dirty="0" err="1"/>
              <a:t>Sunflowers</a:t>
            </a:r>
            <a:r>
              <a:rPr lang="hr-HR" sz="2000" i="1" dirty="0"/>
              <a:t>. Prilikom opisivanja se posluži izrazima iz </a:t>
            </a:r>
            <a:r>
              <a:rPr lang="hr-HR" sz="2000" b="1" i="1" dirty="0"/>
              <a:t>USEFUL EXPRESSIONS </a:t>
            </a:r>
            <a:r>
              <a:rPr lang="hr-HR" sz="2000" i="1" dirty="0"/>
              <a:t>kutka.</a:t>
            </a:r>
            <a:br>
              <a:rPr lang="hr-HR" sz="2000" i="1" u="sng" dirty="0"/>
            </a:br>
            <a:br>
              <a:rPr lang="hr-HR" sz="2000" i="1" u="sng" dirty="0"/>
            </a:br>
            <a:endParaRPr lang="hr-HR" sz="2000" i="1" u="sng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 like to have one of these</a:t>
            </a:r>
            <a:r>
              <a:rPr lang="hr-HR" sz="2000" b="1" dirty="0"/>
              <a:t> </a:t>
            </a:r>
            <a:r>
              <a:rPr lang="en-US" sz="2000" b="1" dirty="0"/>
              <a:t>paintings in your living room?</a:t>
            </a:r>
            <a:r>
              <a:rPr lang="hr-HR" sz="2000" b="1" dirty="0"/>
              <a:t> </a:t>
            </a:r>
            <a:r>
              <a:rPr lang="en-US" sz="2000" b="1" dirty="0"/>
              <a:t>Why (not)?</a:t>
            </a:r>
            <a:br>
              <a:rPr lang="hr-HR" sz="2000" i="1" dirty="0"/>
            </a:br>
            <a:r>
              <a:rPr lang="hr-HR" sz="2000" i="1" dirty="0"/>
              <a:t>Bi li volio imati jedno od ovih umjetničkih djela na zidu svog dnevnog boravka? Zašto?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442" y="184295"/>
            <a:ext cx="7661926" cy="64902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3CC529B1-F26D-40F6-863F-676179D56F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5640" y="2273186"/>
            <a:ext cx="3988456" cy="20506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32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75" y="0"/>
            <a:ext cx="4842324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1685" y="1567543"/>
            <a:ext cx="8472697" cy="44488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9799" y="287383"/>
            <a:ext cx="7154583" cy="657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list of graphic tools. Match the words with the icons.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more?</a:t>
            </a:r>
            <a:br>
              <a:rPr lang="hr-HR" sz="2000" b="1" dirty="0"/>
            </a:br>
            <a:r>
              <a:rPr lang="hr-HR" sz="2000" i="1" dirty="0"/>
              <a:t>Pogledaj popis grafičkih alata. Upari crteže/ikone s njihovim nazivima. Možeš li navesti još grafičkih alata?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891BEE8E-C7A2-4564-973B-A07DCD32DBFF}"/>
              </a:ext>
            </a:extLst>
          </p:cNvPr>
          <p:cNvSpPr/>
          <p:nvPr/>
        </p:nvSpPr>
        <p:spPr>
          <a:xfrm>
            <a:off x="4826146" y="6196279"/>
            <a:ext cx="70780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https://wordwall.net/play/12035/221/488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EF6696A-5F5D-4E8F-B6FB-C3DCD3052B68}"/>
              </a:ext>
            </a:extLst>
          </p:cNvPr>
          <p:cNvSpPr txBox="1">
            <a:spLocks/>
          </p:cNvSpPr>
          <p:nvPr/>
        </p:nvSpPr>
        <p:spPr>
          <a:xfrm>
            <a:off x="4441371" y="3108960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layers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E320CC7-9D59-451A-9DB5-5A3A5C8E7D4F}"/>
              </a:ext>
            </a:extLst>
          </p:cNvPr>
          <p:cNvSpPr txBox="1">
            <a:spLocks/>
          </p:cNvSpPr>
          <p:nvPr/>
        </p:nvSpPr>
        <p:spPr>
          <a:xfrm>
            <a:off x="7199802" y="3117669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brush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8627494-3F8A-4A45-9C18-6B4EFD2E9C8D}"/>
              </a:ext>
            </a:extLst>
          </p:cNvPr>
          <p:cNvSpPr txBox="1">
            <a:spLocks/>
          </p:cNvSpPr>
          <p:nvPr/>
        </p:nvSpPr>
        <p:spPr>
          <a:xfrm>
            <a:off x="9899312" y="3108959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paint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A4096E5-1CBC-409A-A104-712DAE1003B9}"/>
              </a:ext>
            </a:extLst>
          </p:cNvPr>
          <p:cNvSpPr txBox="1">
            <a:spLocks/>
          </p:cNvSpPr>
          <p:nvPr/>
        </p:nvSpPr>
        <p:spPr>
          <a:xfrm>
            <a:off x="4441371" y="3791950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pencil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AD3F172-C9EC-4B32-A3BF-01602444085B}"/>
              </a:ext>
            </a:extLst>
          </p:cNvPr>
          <p:cNvSpPr txBox="1">
            <a:spLocks/>
          </p:cNvSpPr>
          <p:nvPr/>
        </p:nvSpPr>
        <p:spPr>
          <a:xfrm>
            <a:off x="7184124" y="3790235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eraser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2B91C9A-3D7B-48B6-BF5E-98B93F860903}"/>
              </a:ext>
            </a:extLst>
          </p:cNvPr>
          <p:cNvSpPr txBox="1">
            <a:spLocks/>
          </p:cNvSpPr>
          <p:nvPr/>
        </p:nvSpPr>
        <p:spPr>
          <a:xfrm>
            <a:off x="9899312" y="3783245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34C4C6D-B6E4-454A-AB05-7584035858FE}"/>
              </a:ext>
            </a:extLst>
          </p:cNvPr>
          <p:cNvSpPr txBox="1">
            <a:spLocks/>
          </p:cNvSpPr>
          <p:nvPr/>
        </p:nvSpPr>
        <p:spPr>
          <a:xfrm>
            <a:off x="4441371" y="4469803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colour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palette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B4D8691-CDA5-469E-83DF-1A6CC5938CFD}"/>
              </a:ext>
            </a:extLst>
          </p:cNvPr>
          <p:cNvSpPr txBox="1">
            <a:spLocks/>
          </p:cNvSpPr>
          <p:nvPr/>
        </p:nvSpPr>
        <p:spPr>
          <a:xfrm>
            <a:off x="7199802" y="4462801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effect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932AFEC-6AEA-40A4-A5BD-FCFC1BB1A68A}"/>
              </a:ext>
            </a:extLst>
          </p:cNvPr>
          <p:cNvSpPr txBox="1">
            <a:spLocks/>
          </p:cNvSpPr>
          <p:nvPr/>
        </p:nvSpPr>
        <p:spPr>
          <a:xfrm>
            <a:off x="9899312" y="4457531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text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1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0" y="8670"/>
            <a:ext cx="4827320" cy="684932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0490" y="646135"/>
            <a:ext cx="5249523" cy="6277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</a:t>
            </a:r>
            <a:r>
              <a:rPr lang="en-US" sz="2000" b="1" dirty="0" err="1"/>
              <a:t>colour</a:t>
            </a:r>
            <a:r>
              <a:rPr lang="en-US" sz="2000" b="1" dirty="0"/>
              <a:t> and texture descriptions from exercise 1 in your textbook to describe</a:t>
            </a:r>
            <a:r>
              <a:rPr lang="hr-HR" sz="2000" b="1" dirty="0"/>
              <a:t> </a:t>
            </a:r>
            <a:r>
              <a:rPr lang="en-US" sz="2000" b="1" dirty="0"/>
              <a:t>the materials.</a:t>
            </a:r>
            <a:r>
              <a:rPr lang="hr-HR" sz="2000" b="1" dirty="0"/>
              <a:t> </a:t>
            </a:r>
            <a:r>
              <a:rPr lang="hr-HR" sz="2000" i="1" dirty="0"/>
              <a:t>Opiši predmete </a:t>
            </a:r>
            <a:r>
              <a:rPr lang="pl-PL" sz="2000" i="1" dirty="0"/>
              <a:t>uz pomoć riječi iz zadatka 1 u udžbeniku na stranici 26.</a:t>
            </a: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092" y="1964995"/>
            <a:ext cx="9800921" cy="46559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3CC529B1-F26D-40F6-863F-676179D56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618" y="349463"/>
            <a:ext cx="1759604" cy="62771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1A4AEB5-13BD-4264-A9B7-9601C0CEB8CA}"/>
              </a:ext>
            </a:extLst>
          </p:cNvPr>
          <p:cNvSpPr txBox="1">
            <a:spLocks/>
          </p:cNvSpPr>
          <p:nvPr/>
        </p:nvSpPr>
        <p:spPr>
          <a:xfrm>
            <a:off x="3939673" y="4052565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fuzzy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93E238A-73CE-4B02-994C-00A653501C22}"/>
              </a:ext>
            </a:extLst>
          </p:cNvPr>
          <p:cNvSpPr txBox="1">
            <a:spLocks/>
          </p:cNvSpPr>
          <p:nvPr/>
        </p:nvSpPr>
        <p:spPr>
          <a:xfrm>
            <a:off x="7015449" y="4065628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thick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FB4F6D0-B0B3-4A80-8CA4-EDEB3A18AA8C}"/>
              </a:ext>
            </a:extLst>
          </p:cNvPr>
          <p:cNvSpPr txBox="1">
            <a:spLocks/>
          </p:cNvSpPr>
          <p:nvPr/>
        </p:nvSpPr>
        <p:spPr>
          <a:xfrm>
            <a:off x="12026" y="6012693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rough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58B6DB4-215E-4EEC-8AC6-52EA47EC2367}"/>
              </a:ext>
            </a:extLst>
          </p:cNvPr>
          <p:cNvSpPr txBox="1">
            <a:spLocks/>
          </p:cNvSpPr>
          <p:nvPr/>
        </p:nvSpPr>
        <p:spPr>
          <a:xfrm>
            <a:off x="3422468" y="6014091"/>
            <a:ext cx="1757084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magenta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ACB1BEA-3B87-44F6-922C-91E5A8F82C84}"/>
              </a:ext>
            </a:extLst>
          </p:cNvPr>
          <p:cNvSpPr txBox="1">
            <a:spLocks/>
          </p:cNvSpPr>
          <p:nvPr/>
        </p:nvSpPr>
        <p:spPr>
          <a:xfrm>
            <a:off x="8290403" y="5626556"/>
            <a:ext cx="1920240" cy="585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olive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2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0" y="8670"/>
            <a:ext cx="4827320" cy="684932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0490" y="1227908"/>
            <a:ext cx="7351651" cy="5630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your best piece of art so far.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Opiši svoje umjetničko djelo, svoj najbolji ili najdraži likovni rad.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660" y="1973956"/>
            <a:ext cx="11774679" cy="39289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341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3113</TotalTime>
  <Words>792</Words>
  <Application>Microsoft Office PowerPoint</Application>
  <PresentationFormat>Široki zaslon</PresentationFormat>
  <Paragraphs>105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274</cp:revision>
  <dcterms:created xsi:type="dcterms:W3CDTF">2020-09-12T11:20:19Z</dcterms:created>
  <dcterms:modified xsi:type="dcterms:W3CDTF">2021-10-02T10:23:35Z</dcterms:modified>
</cp:coreProperties>
</file>